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82" r:id="rId4"/>
    <p:sldId id="285" r:id="rId5"/>
    <p:sldId id="284" r:id="rId6"/>
    <p:sldId id="286" r:id="rId7"/>
    <p:sldId id="279" r:id="rId8"/>
    <p:sldId id="276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EF223-1660-4DE2-AA7B-DB2F97A87020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CE8EA6-EAA3-4FE6-88AB-C8862E5C3357}">
      <dgm:prSet phldrT="[Текст]" custT="1"/>
      <dgm:spPr/>
      <dgm:t>
        <a:bodyPr/>
        <a:lstStyle/>
        <a:p>
          <a:pPr algn="ctr"/>
          <a:r>
            <a:rPr lang="ky-KG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Учурдагы абал</a:t>
          </a:r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22C27A-BB39-48F7-A8E9-422E5FC29D8D}" type="parTrans" cxnId="{B8096725-A5E2-4BBA-9291-F8BC8D441CBC}">
      <dgm:prSet/>
      <dgm:spPr/>
      <dgm:t>
        <a:bodyPr/>
        <a:lstStyle/>
        <a:p>
          <a:endParaRPr lang="ru-RU"/>
        </a:p>
      </dgm:t>
    </dgm:pt>
    <dgm:pt modelId="{B681462B-B184-44BD-A3EA-C0BFB83ED7A3}" type="sibTrans" cxnId="{B8096725-A5E2-4BBA-9291-F8BC8D441CBC}">
      <dgm:prSet/>
      <dgm:spPr/>
      <dgm:t>
        <a:bodyPr/>
        <a:lstStyle/>
        <a:p>
          <a:endParaRPr lang="ru-RU"/>
        </a:p>
      </dgm:t>
    </dgm:pt>
    <dgm:pt modelId="{4E2ACDD9-DE42-4214-A3D7-EDC4F2A316BA}">
      <dgm:prSet phldrT="[Текст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ky-KG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 Ош шаарынын мэриясынын түзүмүндөгү жалпы 272 кызматкер боюнча маалымат базага киргизилди:</a:t>
          </a:r>
        </a:p>
        <a:p>
          <a:pPr algn="just">
            <a:buFont typeface="Arial" panose="020B0604020202020204" pitchFamily="34" charset="0"/>
            <a:buChar char="•"/>
          </a:pPr>
          <a:r>
            <a:rPr lang="ky-KG" sz="16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1.1. Ош шаарынын мэриясынын аппаратындагы 71 (анын ичинде муниципалдык кызматкер – 51);</a:t>
          </a:r>
        </a:p>
        <a:p>
          <a:pPr algn="just"/>
          <a:r>
            <a:rPr lang="ky-KG" sz="1600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1.2. Мэриянын аймактык жана түзүмдүк бөлүнүштөрүндөгү 201 (анын ичинен муниципалдык кызматкер - 140);</a:t>
          </a:r>
        </a:p>
        <a:p>
          <a:pPr algn="just"/>
          <a:r>
            <a:rPr lang="ky-KG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2. Электрондук документ алмашууга жетишилди;</a:t>
          </a:r>
        </a:p>
        <a:p>
          <a:pPr algn="just"/>
          <a:r>
            <a:rPr lang="ky-KG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Кадр маселелерине байланыштуу Ош шаарынын мэриясынын буйруктарынын (1993-2021-ж.ж.) электрондук архиви түзүлдү.</a:t>
          </a:r>
        </a:p>
      </dgm:t>
    </dgm:pt>
    <dgm:pt modelId="{0F6BCC75-6816-4E9E-9178-ABE13C801FDF}" type="parTrans" cxnId="{ACDD0F7D-E1F0-4E0A-9651-99D56FEA4960}">
      <dgm:prSet/>
      <dgm:spPr/>
      <dgm:t>
        <a:bodyPr/>
        <a:lstStyle/>
        <a:p>
          <a:endParaRPr lang="ru-RU"/>
        </a:p>
      </dgm:t>
    </dgm:pt>
    <dgm:pt modelId="{7B310402-5E4A-4A0E-9FD0-A260EFD89B7C}" type="sibTrans" cxnId="{ACDD0F7D-E1F0-4E0A-9651-99D56FEA4960}">
      <dgm:prSet/>
      <dgm:spPr/>
      <dgm:t>
        <a:bodyPr/>
        <a:lstStyle/>
        <a:p>
          <a:endParaRPr lang="ru-RU"/>
        </a:p>
      </dgm:t>
    </dgm:pt>
    <dgm:pt modelId="{5CA0CAB0-D746-4164-9BC1-1362EB0825D4}" type="pres">
      <dgm:prSet presAssocID="{914EF223-1660-4DE2-AA7B-DB2F97A87020}" presName="Name0" presStyleCnt="0">
        <dgm:presLayoutVars>
          <dgm:chMax/>
          <dgm:chPref/>
          <dgm:dir/>
          <dgm:animLvl val="lvl"/>
        </dgm:presLayoutVars>
      </dgm:prSet>
      <dgm:spPr/>
    </dgm:pt>
    <dgm:pt modelId="{4D95C48B-08F1-4CC7-8838-1771580B48CD}" type="pres">
      <dgm:prSet presAssocID="{9FCE8EA6-EAA3-4FE6-88AB-C8862E5C3357}" presName="composite" presStyleCnt="0"/>
      <dgm:spPr/>
    </dgm:pt>
    <dgm:pt modelId="{3A6D7F4D-3DDB-4458-A9F6-60AD811B7F2D}" type="pres">
      <dgm:prSet presAssocID="{9FCE8EA6-EAA3-4FE6-88AB-C8862E5C3357}" presName="ParentAccentShape" presStyleLbl="trBgShp" presStyleIdx="0" presStyleCnt="2"/>
      <dgm:spPr/>
    </dgm:pt>
    <dgm:pt modelId="{14F1684C-D833-4DFF-9965-EC94552ACE15}" type="pres">
      <dgm:prSet presAssocID="{9FCE8EA6-EAA3-4FE6-88AB-C8862E5C3357}" presName="ParentText" presStyleLbl="revTx" presStyleIdx="0" presStyleCnt="2" custScaleX="81810" custLinFactNeighborX="-10491" custLinFactNeighborY="-3256">
        <dgm:presLayoutVars>
          <dgm:chMax val="1"/>
          <dgm:chPref val="1"/>
          <dgm:bulletEnabled val="1"/>
        </dgm:presLayoutVars>
      </dgm:prSet>
      <dgm:spPr/>
    </dgm:pt>
    <dgm:pt modelId="{EFD5257D-CE50-4C35-B92D-235678FE2D23}" type="pres">
      <dgm:prSet presAssocID="{9FCE8EA6-EAA3-4FE6-88AB-C8862E5C3357}" presName="ChildText" presStyleLbl="revTx" presStyleIdx="1" presStyleCnt="2" custScaleX="187964" custScaleY="116806">
        <dgm:presLayoutVars>
          <dgm:chMax val="0"/>
          <dgm:chPref val="0"/>
        </dgm:presLayoutVars>
      </dgm:prSet>
      <dgm:spPr/>
    </dgm:pt>
    <dgm:pt modelId="{C62F591B-5ACB-484F-A750-E71C5EE0338D}" type="pres">
      <dgm:prSet presAssocID="{9FCE8EA6-EAA3-4FE6-88AB-C8862E5C3357}" presName="ChildAccentShape" presStyleLbl="trBgShp" presStyleIdx="1" presStyleCnt="2"/>
      <dgm:spPr/>
    </dgm:pt>
    <dgm:pt modelId="{50C7806C-E6A0-47D5-B8BD-69D3347F7A82}" type="pres">
      <dgm:prSet presAssocID="{9FCE8EA6-EAA3-4FE6-88AB-C8862E5C3357}" presName="Image" presStyleLbl="alignImgPlace1" presStyleIdx="0" presStyleCnt="1" custScaleX="88387" custLinFactNeighborX="-8039" custLinFactNeighborY="223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</dgm:ptLst>
  <dgm:cxnLst>
    <dgm:cxn modelId="{C91C8C1A-A2C4-4690-BE2E-12A0EA0C5FC0}" type="presOf" srcId="{4E2ACDD9-DE42-4214-A3D7-EDC4F2A316BA}" destId="{EFD5257D-CE50-4C35-B92D-235678FE2D23}" srcOrd="0" destOrd="0" presId="urn:microsoft.com/office/officeart/2009/3/layout/SnapshotPictureList"/>
    <dgm:cxn modelId="{B8096725-A5E2-4BBA-9291-F8BC8D441CBC}" srcId="{914EF223-1660-4DE2-AA7B-DB2F97A87020}" destId="{9FCE8EA6-EAA3-4FE6-88AB-C8862E5C3357}" srcOrd="0" destOrd="0" parTransId="{0122C27A-BB39-48F7-A8E9-422E5FC29D8D}" sibTransId="{B681462B-B184-44BD-A3EA-C0BFB83ED7A3}"/>
    <dgm:cxn modelId="{9623B536-6BB5-4A13-A9AB-05AC7A632A75}" type="presOf" srcId="{914EF223-1660-4DE2-AA7B-DB2F97A87020}" destId="{5CA0CAB0-D746-4164-9BC1-1362EB0825D4}" srcOrd="0" destOrd="0" presId="urn:microsoft.com/office/officeart/2009/3/layout/SnapshotPictureList"/>
    <dgm:cxn modelId="{ACDD0F7D-E1F0-4E0A-9651-99D56FEA4960}" srcId="{9FCE8EA6-EAA3-4FE6-88AB-C8862E5C3357}" destId="{4E2ACDD9-DE42-4214-A3D7-EDC4F2A316BA}" srcOrd="0" destOrd="0" parTransId="{0F6BCC75-6816-4E9E-9178-ABE13C801FDF}" sibTransId="{7B310402-5E4A-4A0E-9FD0-A260EFD89B7C}"/>
    <dgm:cxn modelId="{560B1E9E-7E05-49B4-891F-099F9AE4B355}" type="presOf" srcId="{9FCE8EA6-EAA3-4FE6-88AB-C8862E5C3357}" destId="{14F1684C-D833-4DFF-9965-EC94552ACE15}" srcOrd="0" destOrd="0" presId="urn:microsoft.com/office/officeart/2009/3/layout/SnapshotPictureList"/>
    <dgm:cxn modelId="{1BAF8D50-25ED-4CD1-84FC-39909EDFFDAA}" type="presParOf" srcId="{5CA0CAB0-D746-4164-9BC1-1362EB0825D4}" destId="{4D95C48B-08F1-4CC7-8838-1771580B48CD}" srcOrd="0" destOrd="0" presId="urn:microsoft.com/office/officeart/2009/3/layout/SnapshotPictureList"/>
    <dgm:cxn modelId="{E963F6F3-BA8E-48EB-AD13-DE71FC7E2593}" type="presParOf" srcId="{4D95C48B-08F1-4CC7-8838-1771580B48CD}" destId="{3A6D7F4D-3DDB-4458-A9F6-60AD811B7F2D}" srcOrd="0" destOrd="0" presId="urn:microsoft.com/office/officeart/2009/3/layout/SnapshotPictureList"/>
    <dgm:cxn modelId="{714732C6-E06A-42A8-B291-6EEED21042B7}" type="presParOf" srcId="{4D95C48B-08F1-4CC7-8838-1771580B48CD}" destId="{14F1684C-D833-4DFF-9965-EC94552ACE15}" srcOrd="1" destOrd="0" presId="urn:microsoft.com/office/officeart/2009/3/layout/SnapshotPictureList"/>
    <dgm:cxn modelId="{DA2CBD58-A4EF-4B1D-AB99-E0EAD9DC2010}" type="presParOf" srcId="{4D95C48B-08F1-4CC7-8838-1771580B48CD}" destId="{EFD5257D-CE50-4C35-B92D-235678FE2D23}" srcOrd="2" destOrd="0" presId="urn:microsoft.com/office/officeart/2009/3/layout/SnapshotPictureList"/>
    <dgm:cxn modelId="{0E1D0E87-DD98-4AE7-80B1-92878459EE5E}" type="presParOf" srcId="{4D95C48B-08F1-4CC7-8838-1771580B48CD}" destId="{C62F591B-5ACB-484F-A750-E71C5EE0338D}" srcOrd="3" destOrd="0" presId="urn:microsoft.com/office/officeart/2009/3/layout/SnapshotPictureList"/>
    <dgm:cxn modelId="{C86304A9-FC9F-4F1F-AFB8-1010F4B3E0E1}" type="presParOf" srcId="{4D95C48B-08F1-4CC7-8838-1771580B48CD}" destId="{50C7806C-E6A0-47D5-B8BD-69D3347F7A82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A11205-EB8C-438D-B16B-DB733BEB29D2}" type="doc">
      <dgm:prSet loTypeId="urn:microsoft.com/office/officeart/2005/8/layout/hProcess10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D52E5-CDE6-4943-94DA-95966F8783AE}">
      <dgm:prSet phldrT="[Текст]" custT="1"/>
      <dgm:spPr/>
      <dgm:t>
        <a:bodyPr/>
        <a:lstStyle/>
        <a:p>
          <a:r>
            <a:rPr lang="ky-KG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Чарбалык негизде иш жүргүзгөн муниципалдык  ишканаларды            «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e-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Kyzmat</a:t>
          </a:r>
          <a:r>
            <a:rPr lang="ky-KG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» тутумуна туташтыруу</a:t>
          </a:r>
        </a:p>
      </dgm:t>
    </dgm:pt>
    <dgm:pt modelId="{DB811C4A-F42E-48A6-AB0B-99055F972A49}" type="parTrans" cxnId="{5E5BB768-7989-4CC9-A418-5EB59AC58C55}">
      <dgm:prSet/>
      <dgm:spPr/>
      <dgm:t>
        <a:bodyPr/>
        <a:lstStyle/>
        <a:p>
          <a:endParaRPr lang="ru-RU"/>
        </a:p>
      </dgm:t>
    </dgm:pt>
    <dgm:pt modelId="{7771984C-9495-47B2-BA7A-8DF84597D315}" type="sibTrans" cxnId="{5E5BB768-7989-4CC9-A418-5EB59AC58C55}">
      <dgm:prSet/>
      <dgm:spPr/>
      <dgm:t>
        <a:bodyPr/>
        <a:lstStyle/>
        <a:p>
          <a:endParaRPr lang="ru-RU"/>
        </a:p>
      </dgm:t>
    </dgm:pt>
    <dgm:pt modelId="{4BE92EDC-8CE7-43C7-8480-0DEF5DDA3274}">
      <dgm:prSet phldrT="[Текст]" custT="1"/>
      <dgm:spPr/>
      <dgm:t>
        <a:bodyPr/>
        <a:lstStyle/>
        <a:p>
          <a:r>
            <a:rPr lang="ky-KG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Берилген кызматтык күбөлүктөрдүн бирдиктүү базасын түзүү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96F4AB-53FE-4A6F-8C4C-844A37D161BA}" type="parTrans" cxnId="{8804333A-B9A3-4D32-B33F-E05276B56FB9}">
      <dgm:prSet/>
      <dgm:spPr/>
      <dgm:t>
        <a:bodyPr/>
        <a:lstStyle/>
        <a:p>
          <a:endParaRPr lang="ru-RU"/>
        </a:p>
      </dgm:t>
    </dgm:pt>
    <dgm:pt modelId="{4DEC08DA-1937-424D-86B7-1E69180C4CAD}" type="sibTrans" cxnId="{8804333A-B9A3-4D32-B33F-E05276B56FB9}">
      <dgm:prSet/>
      <dgm:spPr/>
      <dgm:t>
        <a:bodyPr/>
        <a:lstStyle/>
        <a:p>
          <a:endParaRPr lang="ru-RU"/>
        </a:p>
      </dgm:t>
    </dgm:pt>
    <dgm:pt modelId="{0450C74F-57EF-4034-AC0C-6D260F206412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ММБ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боюнча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магистратуралык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билимге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ээ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кызматкерлердин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бирдикт</a:t>
          </a:r>
          <a:r>
            <a:rPr lang="ky-KG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үү базасын түзүү жана алардын карьералык өсүүсүнө жетишүү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31A7F-4AC6-4751-B500-672C8772CF7B}" type="parTrans" cxnId="{F0C79E24-C63F-44AE-AA7D-4C249FCF24EE}">
      <dgm:prSet/>
      <dgm:spPr/>
      <dgm:t>
        <a:bodyPr/>
        <a:lstStyle/>
        <a:p>
          <a:endParaRPr lang="ru-RU"/>
        </a:p>
      </dgm:t>
    </dgm:pt>
    <dgm:pt modelId="{B38B2C16-5ACC-49F9-8F9B-565025704063}" type="sibTrans" cxnId="{F0C79E24-C63F-44AE-AA7D-4C249FCF24EE}">
      <dgm:prSet/>
      <dgm:spPr/>
      <dgm:t>
        <a:bodyPr/>
        <a:lstStyle/>
        <a:p>
          <a:endParaRPr lang="ru-RU"/>
        </a:p>
      </dgm:t>
    </dgm:pt>
    <dgm:pt modelId="{6626211E-4BD1-418F-B00F-EDA3680A66D6}">
      <dgm:prSet custT="1"/>
      <dgm:spPr/>
      <dgm:t>
        <a:bodyPr/>
        <a:lstStyle/>
        <a:p>
          <a:r>
            <a:rPr lang="ky-KG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Декларанттар-дын реестрин түзүү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DB9BB4-FC0A-4EA8-AC66-EE8DD5CCAA43}" type="parTrans" cxnId="{58875D3A-3683-4F18-85BF-4EEE039C2CD9}">
      <dgm:prSet/>
      <dgm:spPr/>
      <dgm:t>
        <a:bodyPr/>
        <a:lstStyle/>
        <a:p>
          <a:endParaRPr lang="ru-RU"/>
        </a:p>
      </dgm:t>
    </dgm:pt>
    <dgm:pt modelId="{C3E82729-4EAA-4F3E-8691-48855B0AA8A6}" type="sibTrans" cxnId="{58875D3A-3683-4F18-85BF-4EEE039C2CD9}">
      <dgm:prSet/>
      <dgm:spPr/>
      <dgm:t>
        <a:bodyPr/>
        <a:lstStyle/>
        <a:p>
          <a:endParaRPr lang="ru-RU"/>
        </a:p>
      </dgm:t>
    </dgm:pt>
    <dgm:pt modelId="{383434FA-4CB3-4A47-9231-3A564AE24F4A}" type="pres">
      <dgm:prSet presAssocID="{34A11205-EB8C-438D-B16B-DB733BEB29D2}" presName="Name0" presStyleCnt="0">
        <dgm:presLayoutVars>
          <dgm:dir/>
          <dgm:resizeHandles val="exact"/>
        </dgm:presLayoutVars>
      </dgm:prSet>
      <dgm:spPr/>
    </dgm:pt>
    <dgm:pt modelId="{7C7D1B12-C3FB-4B6B-8DC9-5697001D3F44}" type="pres">
      <dgm:prSet presAssocID="{99ED52E5-CDE6-4943-94DA-95966F8783AE}" presName="composite" presStyleCnt="0"/>
      <dgm:spPr/>
    </dgm:pt>
    <dgm:pt modelId="{64274424-5763-43F8-A770-9EC5328C4209}" type="pres">
      <dgm:prSet presAssocID="{99ED52E5-CDE6-4943-94DA-95966F8783AE}" presName="imagSh" presStyleLbl="b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FEC1B760-7925-4565-9AF2-BAED27587E2B}" type="pres">
      <dgm:prSet presAssocID="{99ED52E5-CDE6-4943-94DA-95966F8783AE}" presName="txNode" presStyleLbl="node1" presStyleIdx="0" presStyleCnt="4" custScaleX="137428" custScaleY="186011" custLinFactNeighborX="16550" custLinFactNeighborY="40375">
        <dgm:presLayoutVars>
          <dgm:bulletEnabled val="1"/>
        </dgm:presLayoutVars>
      </dgm:prSet>
      <dgm:spPr/>
    </dgm:pt>
    <dgm:pt modelId="{81846FF1-2DDD-4093-A9AE-F9867BE9D6E2}" type="pres">
      <dgm:prSet presAssocID="{7771984C-9495-47B2-BA7A-8DF84597D315}" presName="sibTrans" presStyleLbl="sibTrans2D1" presStyleIdx="0" presStyleCnt="3"/>
      <dgm:spPr/>
    </dgm:pt>
    <dgm:pt modelId="{0FCD5652-5561-4AB5-8738-0B920546ECF1}" type="pres">
      <dgm:prSet presAssocID="{7771984C-9495-47B2-BA7A-8DF84597D315}" presName="connTx" presStyleLbl="sibTrans2D1" presStyleIdx="0" presStyleCnt="3"/>
      <dgm:spPr/>
    </dgm:pt>
    <dgm:pt modelId="{1AB550CE-D121-4278-A03D-65CC349D8858}" type="pres">
      <dgm:prSet presAssocID="{4BE92EDC-8CE7-43C7-8480-0DEF5DDA3274}" presName="composite" presStyleCnt="0"/>
      <dgm:spPr/>
    </dgm:pt>
    <dgm:pt modelId="{0076097D-C2EF-4F86-983F-AFC972DCB2F9}" type="pres">
      <dgm:prSet presAssocID="{4BE92EDC-8CE7-43C7-8480-0DEF5DDA3274}" presName="imagSh" presStyleLbl="b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AB9AEE3D-1B98-48D2-9989-0409494E6555}" type="pres">
      <dgm:prSet presAssocID="{4BE92EDC-8CE7-43C7-8480-0DEF5DDA3274}" presName="txNode" presStyleLbl="node1" presStyleIdx="1" presStyleCnt="4" custScaleX="130270" custScaleY="186011" custLinFactNeighborX="19806" custLinFactNeighborY="40299">
        <dgm:presLayoutVars>
          <dgm:bulletEnabled val="1"/>
        </dgm:presLayoutVars>
      </dgm:prSet>
      <dgm:spPr/>
    </dgm:pt>
    <dgm:pt modelId="{3432008F-53A6-46A7-8479-F4119F3E8D42}" type="pres">
      <dgm:prSet presAssocID="{4DEC08DA-1937-424D-86B7-1E69180C4CAD}" presName="sibTrans" presStyleLbl="sibTrans2D1" presStyleIdx="1" presStyleCnt="3"/>
      <dgm:spPr/>
    </dgm:pt>
    <dgm:pt modelId="{6C94B497-37D7-4665-BDEC-747EC15CBBD3}" type="pres">
      <dgm:prSet presAssocID="{4DEC08DA-1937-424D-86B7-1E69180C4CAD}" presName="connTx" presStyleLbl="sibTrans2D1" presStyleIdx="1" presStyleCnt="3"/>
      <dgm:spPr/>
    </dgm:pt>
    <dgm:pt modelId="{6068C274-8622-41EC-B1FB-E5B16CE70DDF}" type="pres">
      <dgm:prSet presAssocID="{0450C74F-57EF-4034-AC0C-6D260F206412}" presName="composite" presStyleCnt="0"/>
      <dgm:spPr/>
    </dgm:pt>
    <dgm:pt modelId="{A3586DF2-CEAB-4C5F-8D4F-3846A69DDBD3}" type="pres">
      <dgm:prSet presAssocID="{0450C74F-57EF-4034-AC0C-6D260F206412}" presName="imagSh" presStyleLbl="b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0E64538F-8BC3-4958-8CCB-0F6097035035}" type="pres">
      <dgm:prSet presAssocID="{0450C74F-57EF-4034-AC0C-6D260F206412}" presName="txNode" presStyleLbl="node1" presStyleIdx="2" presStyleCnt="4" custScaleX="132865" custScaleY="186011" custLinFactNeighborX="11882" custLinFactNeighborY="40375">
        <dgm:presLayoutVars>
          <dgm:bulletEnabled val="1"/>
        </dgm:presLayoutVars>
      </dgm:prSet>
      <dgm:spPr/>
    </dgm:pt>
    <dgm:pt modelId="{973D4D55-B0A9-4B4C-9996-0822F1701E7E}" type="pres">
      <dgm:prSet presAssocID="{B38B2C16-5ACC-49F9-8F9B-565025704063}" presName="sibTrans" presStyleLbl="sibTrans2D1" presStyleIdx="2" presStyleCnt="3"/>
      <dgm:spPr/>
    </dgm:pt>
    <dgm:pt modelId="{1796245C-4EFC-4791-9EEF-9B4372FA4EA9}" type="pres">
      <dgm:prSet presAssocID="{B38B2C16-5ACC-49F9-8F9B-565025704063}" presName="connTx" presStyleLbl="sibTrans2D1" presStyleIdx="2" presStyleCnt="3"/>
      <dgm:spPr/>
    </dgm:pt>
    <dgm:pt modelId="{72DBBC95-84B4-41B0-A57F-EEAAE886F61B}" type="pres">
      <dgm:prSet presAssocID="{6626211E-4BD1-418F-B00F-EDA3680A66D6}" presName="composite" presStyleCnt="0"/>
      <dgm:spPr/>
    </dgm:pt>
    <dgm:pt modelId="{F156AFB0-7412-463B-95FA-FE053A5F5E20}" type="pres">
      <dgm:prSet presAssocID="{6626211E-4BD1-418F-B00F-EDA3680A66D6}" presName="imagSh" presStyleLbl="b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B1028BA7-2CE4-4233-851A-DE8E20CBC331}" type="pres">
      <dgm:prSet presAssocID="{6626211E-4BD1-418F-B00F-EDA3680A66D6}" presName="txNode" presStyleLbl="node1" presStyleIdx="3" presStyleCnt="4" custScaleX="135934" custScaleY="186011" custLinFactNeighborX="-1921" custLinFactNeighborY="40299">
        <dgm:presLayoutVars>
          <dgm:bulletEnabled val="1"/>
        </dgm:presLayoutVars>
      </dgm:prSet>
      <dgm:spPr/>
    </dgm:pt>
  </dgm:ptLst>
  <dgm:cxnLst>
    <dgm:cxn modelId="{1603220B-51A6-4820-A9AD-3AB91910D367}" type="presOf" srcId="{0450C74F-57EF-4034-AC0C-6D260F206412}" destId="{0E64538F-8BC3-4958-8CCB-0F6097035035}" srcOrd="0" destOrd="0" presId="urn:microsoft.com/office/officeart/2005/8/layout/hProcess10"/>
    <dgm:cxn modelId="{0D9F7620-A305-4C2C-9113-84F30D145025}" type="presOf" srcId="{4BE92EDC-8CE7-43C7-8480-0DEF5DDA3274}" destId="{AB9AEE3D-1B98-48D2-9989-0409494E6555}" srcOrd="0" destOrd="0" presId="urn:microsoft.com/office/officeart/2005/8/layout/hProcess10"/>
    <dgm:cxn modelId="{F0C79E24-C63F-44AE-AA7D-4C249FCF24EE}" srcId="{34A11205-EB8C-438D-B16B-DB733BEB29D2}" destId="{0450C74F-57EF-4034-AC0C-6D260F206412}" srcOrd="2" destOrd="0" parTransId="{C4F31A7F-4AC6-4751-B500-672C8772CF7B}" sibTransId="{B38B2C16-5ACC-49F9-8F9B-565025704063}"/>
    <dgm:cxn modelId="{19F8CB28-A3CB-40B6-87FD-34D984AE19B0}" type="presOf" srcId="{99ED52E5-CDE6-4943-94DA-95966F8783AE}" destId="{FEC1B760-7925-4565-9AF2-BAED27587E2B}" srcOrd="0" destOrd="0" presId="urn:microsoft.com/office/officeart/2005/8/layout/hProcess10"/>
    <dgm:cxn modelId="{AA534D32-EAA5-4C27-804D-B4734023763D}" type="presOf" srcId="{34A11205-EB8C-438D-B16B-DB733BEB29D2}" destId="{383434FA-4CB3-4A47-9231-3A564AE24F4A}" srcOrd="0" destOrd="0" presId="urn:microsoft.com/office/officeart/2005/8/layout/hProcess10"/>
    <dgm:cxn modelId="{09DA0137-8E4C-41DE-AD09-7C17CFA34DDD}" type="presOf" srcId="{7771984C-9495-47B2-BA7A-8DF84597D315}" destId="{0FCD5652-5561-4AB5-8738-0B920546ECF1}" srcOrd="1" destOrd="0" presId="urn:microsoft.com/office/officeart/2005/8/layout/hProcess10"/>
    <dgm:cxn modelId="{8804333A-B9A3-4D32-B33F-E05276B56FB9}" srcId="{34A11205-EB8C-438D-B16B-DB733BEB29D2}" destId="{4BE92EDC-8CE7-43C7-8480-0DEF5DDA3274}" srcOrd="1" destOrd="0" parTransId="{5296F4AB-53FE-4A6F-8C4C-844A37D161BA}" sibTransId="{4DEC08DA-1937-424D-86B7-1E69180C4CAD}"/>
    <dgm:cxn modelId="{58875D3A-3683-4F18-85BF-4EEE039C2CD9}" srcId="{34A11205-EB8C-438D-B16B-DB733BEB29D2}" destId="{6626211E-4BD1-418F-B00F-EDA3680A66D6}" srcOrd="3" destOrd="0" parTransId="{70DB9BB4-FC0A-4EA8-AC66-EE8DD5CCAA43}" sibTransId="{C3E82729-4EAA-4F3E-8691-48855B0AA8A6}"/>
    <dgm:cxn modelId="{13060C3C-EF10-45AD-B8FC-B34AD7BF7AC8}" type="presOf" srcId="{B38B2C16-5ACC-49F9-8F9B-565025704063}" destId="{973D4D55-B0A9-4B4C-9996-0822F1701E7E}" srcOrd="0" destOrd="0" presId="urn:microsoft.com/office/officeart/2005/8/layout/hProcess10"/>
    <dgm:cxn modelId="{2B887B3E-1D04-4C52-90D3-F9F9E99CB5AF}" type="presOf" srcId="{6626211E-4BD1-418F-B00F-EDA3680A66D6}" destId="{B1028BA7-2CE4-4233-851A-DE8E20CBC331}" srcOrd="0" destOrd="0" presId="urn:microsoft.com/office/officeart/2005/8/layout/hProcess10"/>
    <dgm:cxn modelId="{7EC07167-C0CC-4DA6-ACD4-6F4B0A98D09B}" type="presOf" srcId="{4DEC08DA-1937-424D-86B7-1E69180C4CAD}" destId="{6C94B497-37D7-4665-BDEC-747EC15CBBD3}" srcOrd="1" destOrd="0" presId="urn:microsoft.com/office/officeart/2005/8/layout/hProcess10"/>
    <dgm:cxn modelId="{5E5BB768-7989-4CC9-A418-5EB59AC58C55}" srcId="{34A11205-EB8C-438D-B16B-DB733BEB29D2}" destId="{99ED52E5-CDE6-4943-94DA-95966F8783AE}" srcOrd="0" destOrd="0" parTransId="{DB811C4A-F42E-48A6-AB0B-99055F972A49}" sibTransId="{7771984C-9495-47B2-BA7A-8DF84597D315}"/>
    <dgm:cxn modelId="{4871136A-A759-4585-B8AD-1BE9075F0FB0}" type="presOf" srcId="{B38B2C16-5ACC-49F9-8F9B-565025704063}" destId="{1796245C-4EFC-4791-9EEF-9B4372FA4EA9}" srcOrd="1" destOrd="0" presId="urn:microsoft.com/office/officeart/2005/8/layout/hProcess10"/>
    <dgm:cxn modelId="{6AEC88A8-C75B-4761-A1F1-E8BF99FD9DA9}" type="presOf" srcId="{7771984C-9495-47B2-BA7A-8DF84597D315}" destId="{81846FF1-2DDD-4093-A9AE-F9867BE9D6E2}" srcOrd="0" destOrd="0" presId="urn:microsoft.com/office/officeart/2005/8/layout/hProcess10"/>
    <dgm:cxn modelId="{082139C8-F5FE-4ACC-8B33-0471E9DDA54A}" type="presOf" srcId="{4DEC08DA-1937-424D-86B7-1E69180C4CAD}" destId="{3432008F-53A6-46A7-8479-F4119F3E8D42}" srcOrd="0" destOrd="0" presId="urn:microsoft.com/office/officeart/2005/8/layout/hProcess10"/>
    <dgm:cxn modelId="{44BE9289-11E5-44C1-94F6-45D469ED06F8}" type="presParOf" srcId="{383434FA-4CB3-4A47-9231-3A564AE24F4A}" destId="{7C7D1B12-C3FB-4B6B-8DC9-5697001D3F44}" srcOrd="0" destOrd="0" presId="urn:microsoft.com/office/officeart/2005/8/layout/hProcess10"/>
    <dgm:cxn modelId="{9BB1804C-03EA-4F80-9F0B-0AD92EAFED9C}" type="presParOf" srcId="{7C7D1B12-C3FB-4B6B-8DC9-5697001D3F44}" destId="{64274424-5763-43F8-A770-9EC5328C4209}" srcOrd="0" destOrd="0" presId="urn:microsoft.com/office/officeart/2005/8/layout/hProcess10"/>
    <dgm:cxn modelId="{58A4545E-C360-45C7-A52E-E793C4966739}" type="presParOf" srcId="{7C7D1B12-C3FB-4B6B-8DC9-5697001D3F44}" destId="{FEC1B760-7925-4565-9AF2-BAED27587E2B}" srcOrd="1" destOrd="0" presId="urn:microsoft.com/office/officeart/2005/8/layout/hProcess10"/>
    <dgm:cxn modelId="{8200AE96-A8AF-42F8-BB06-1A8C0CCE64EC}" type="presParOf" srcId="{383434FA-4CB3-4A47-9231-3A564AE24F4A}" destId="{81846FF1-2DDD-4093-A9AE-F9867BE9D6E2}" srcOrd="1" destOrd="0" presId="urn:microsoft.com/office/officeart/2005/8/layout/hProcess10"/>
    <dgm:cxn modelId="{68EF0847-A70A-4CCF-AD7B-47BB27F27309}" type="presParOf" srcId="{81846FF1-2DDD-4093-A9AE-F9867BE9D6E2}" destId="{0FCD5652-5561-4AB5-8738-0B920546ECF1}" srcOrd="0" destOrd="0" presId="urn:microsoft.com/office/officeart/2005/8/layout/hProcess10"/>
    <dgm:cxn modelId="{A1DA8B13-5655-40EA-AA22-7188E0C6973D}" type="presParOf" srcId="{383434FA-4CB3-4A47-9231-3A564AE24F4A}" destId="{1AB550CE-D121-4278-A03D-65CC349D8858}" srcOrd="2" destOrd="0" presId="urn:microsoft.com/office/officeart/2005/8/layout/hProcess10"/>
    <dgm:cxn modelId="{19617598-4ABD-4FF6-95A0-3233BEF3E6AC}" type="presParOf" srcId="{1AB550CE-D121-4278-A03D-65CC349D8858}" destId="{0076097D-C2EF-4F86-983F-AFC972DCB2F9}" srcOrd="0" destOrd="0" presId="urn:microsoft.com/office/officeart/2005/8/layout/hProcess10"/>
    <dgm:cxn modelId="{65D09DE2-7538-40EC-8B9A-0D243AC02CC4}" type="presParOf" srcId="{1AB550CE-D121-4278-A03D-65CC349D8858}" destId="{AB9AEE3D-1B98-48D2-9989-0409494E6555}" srcOrd="1" destOrd="0" presId="urn:microsoft.com/office/officeart/2005/8/layout/hProcess10"/>
    <dgm:cxn modelId="{5239EA43-D1BF-4981-8E4B-80DD21BFFE8A}" type="presParOf" srcId="{383434FA-4CB3-4A47-9231-3A564AE24F4A}" destId="{3432008F-53A6-46A7-8479-F4119F3E8D42}" srcOrd="3" destOrd="0" presId="urn:microsoft.com/office/officeart/2005/8/layout/hProcess10"/>
    <dgm:cxn modelId="{AA1CF62E-E7E8-45C8-B2B0-5F28B94A7EF8}" type="presParOf" srcId="{3432008F-53A6-46A7-8479-F4119F3E8D42}" destId="{6C94B497-37D7-4665-BDEC-747EC15CBBD3}" srcOrd="0" destOrd="0" presId="urn:microsoft.com/office/officeart/2005/8/layout/hProcess10"/>
    <dgm:cxn modelId="{81286ECB-0605-4641-93EE-A8BA449AB84A}" type="presParOf" srcId="{383434FA-4CB3-4A47-9231-3A564AE24F4A}" destId="{6068C274-8622-41EC-B1FB-E5B16CE70DDF}" srcOrd="4" destOrd="0" presId="urn:microsoft.com/office/officeart/2005/8/layout/hProcess10"/>
    <dgm:cxn modelId="{54220E76-81A6-4CF7-9FFA-AB1009DBA29D}" type="presParOf" srcId="{6068C274-8622-41EC-B1FB-E5B16CE70DDF}" destId="{A3586DF2-CEAB-4C5F-8D4F-3846A69DDBD3}" srcOrd="0" destOrd="0" presId="urn:microsoft.com/office/officeart/2005/8/layout/hProcess10"/>
    <dgm:cxn modelId="{5C665593-9372-48D3-88BA-01957892B4F6}" type="presParOf" srcId="{6068C274-8622-41EC-B1FB-E5B16CE70DDF}" destId="{0E64538F-8BC3-4958-8CCB-0F6097035035}" srcOrd="1" destOrd="0" presId="urn:microsoft.com/office/officeart/2005/8/layout/hProcess10"/>
    <dgm:cxn modelId="{48066C90-27EE-40A3-92A7-452AD67EC92E}" type="presParOf" srcId="{383434FA-4CB3-4A47-9231-3A564AE24F4A}" destId="{973D4D55-B0A9-4B4C-9996-0822F1701E7E}" srcOrd="5" destOrd="0" presId="urn:microsoft.com/office/officeart/2005/8/layout/hProcess10"/>
    <dgm:cxn modelId="{F0CE92F4-1CFA-45C0-9611-21836186B4DF}" type="presParOf" srcId="{973D4D55-B0A9-4B4C-9996-0822F1701E7E}" destId="{1796245C-4EFC-4791-9EEF-9B4372FA4EA9}" srcOrd="0" destOrd="0" presId="urn:microsoft.com/office/officeart/2005/8/layout/hProcess10"/>
    <dgm:cxn modelId="{33958839-4BF7-4220-B343-3DE0A5AC6A35}" type="presParOf" srcId="{383434FA-4CB3-4A47-9231-3A564AE24F4A}" destId="{72DBBC95-84B4-41B0-A57F-EEAAE886F61B}" srcOrd="6" destOrd="0" presId="urn:microsoft.com/office/officeart/2005/8/layout/hProcess10"/>
    <dgm:cxn modelId="{3D597F77-3A40-4131-BD53-BAE6B58B5D5D}" type="presParOf" srcId="{72DBBC95-84B4-41B0-A57F-EEAAE886F61B}" destId="{F156AFB0-7412-463B-95FA-FE053A5F5E20}" srcOrd="0" destOrd="0" presId="urn:microsoft.com/office/officeart/2005/8/layout/hProcess10"/>
    <dgm:cxn modelId="{837545BA-CC01-4CBF-BDD2-D040EF367B02}" type="presParOf" srcId="{72DBBC95-84B4-41B0-A57F-EEAAE886F61B}" destId="{B1028BA7-2CE4-4233-851A-DE8E20CBC331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A7B92-E527-4CB3-960C-70E626E06113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01C59-18C9-44F7-8A6F-E24839B56675}">
      <dgm:prSet phldrT="[Текст]" custT="1"/>
      <dgm:spPr/>
      <dgm:t>
        <a:bodyPr/>
        <a:lstStyle/>
        <a:p>
          <a:r>
            <a:rPr lang="ky-KG" sz="25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Ош шаарынын мэриясы</a:t>
          </a:r>
          <a:endParaRPr lang="ru-RU" sz="2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CF304-CE2F-40D9-8162-36F4F13263C6}" type="parTrans" cxnId="{979825AE-B9B3-4EA4-9B84-3A9CFD76B738}">
      <dgm:prSet/>
      <dgm:spPr/>
      <dgm:t>
        <a:bodyPr/>
        <a:lstStyle/>
        <a:p>
          <a:endParaRPr lang="ru-RU"/>
        </a:p>
      </dgm:t>
    </dgm:pt>
    <dgm:pt modelId="{66F71C88-D1F2-42D0-AE6B-907615F545E0}" type="sibTrans" cxnId="{979825AE-B9B3-4EA4-9B84-3A9CFD76B738}">
      <dgm:prSet/>
      <dgm:spPr/>
      <dgm:t>
        <a:bodyPr/>
        <a:lstStyle/>
        <a:p>
          <a:endParaRPr lang="ru-RU"/>
        </a:p>
      </dgm:t>
    </dgm:pt>
    <dgm:pt modelId="{A43AB976-4237-448C-812E-0C4BEAAB4D32}" type="asst">
      <dgm:prSet phldrT="[Текст]"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менчик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BE2C4-BD33-4E6F-BC22-6742A0B4C2F4}" type="parTrans" cxnId="{5B2D5101-F231-4BDF-886E-98167CA969A0}">
      <dgm:prSet/>
      <dgm:spPr/>
      <dgm:t>
        <a:bodyPr/>
        <a:lstStyle/>
        <a:p>
          <a:endParaRPr lang="ru-RU"/>
        </a:p>
      </dgm:t>
    </dgm:pt>
    <dgm:pt modelId="{3CABCBFB-6352-4662-9CF3-054F37DADEFC}" type="sibTrans" cxnId="{5B2D5101-F231-4BDF-886E-98167CA969A0}">
      <dgm:prSet/>
      <dgm:spPr/>
      <dgm:t>
        <a:bodyPr/>
        <a:lstStyle/>
        <a:p>
          <a:endParaRPr lang="ru-RU"/>
        </a:p>
      </dgm:t>
    </dgm:pt>
    <dgm:pt modelId="{A08B5EAE-C3BA-4AB4-86B8-486781059668}">
      <dgm:prSet phldrT="[Текст]"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Коомчулук менен байланыш кызматы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47519-F9CF-4E0A-846B-84A44AD56ACA}" type="parTrans" cxnId="{3DF70160-1F2B-4C0C-AF60-685F8504CFB7}">
      <dgm:prSet/>
      <dgm:spPr/>
      <dgm:t>
        <a:bodyPr/>
        <a:lstStyle/>
        <a:p>
          <a:endParaRPr lang="ru-RU"/>
        </a:p>
      </dgm:t>
    </dgm:pt>
    <dgm:pt modelId="{4825FF0E-BC90-46FB-B42B-ED82C0F1706C}" type="sibTrans" cxnId="{3DF70160-1F2B-4C0C-AF60-685F8504CFB7}">
      <dgm:prSet/>
      <dgm:spPr/>
      <dgm:t>
        <a:bodyPr/>
        <a:lstStyle/>
        <a:p>
          <a:endParaRPr lang="ru-RU"/>
        </a:p>
      </dgm:t>
    </dgm:pt>
    <dgm:pt modelId="{03855D84-0E66-4988-A75C-4497789E7833}" type="asst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Жаштар иштери боюнча комитети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387C2-EA52-40D1-AC03-C17FCE28D041}" type="parTrans" cxnId="{D458C5F3-9597-463B-A6A5-292A06BF2D25}">
      <dgm:prSet/>
      <dgm:spPr/>
      <dgm:t>
        <a:bodyPr/>
        <a:lstStyle/>
        <a:p>
          <a:endParaRPr lang="ru-RU"/>
        </a:p>
      </dgm:t>
    </dgm:pt>
    <dgm:pt modelId="{A8F46D6B-88B8-410E-AF61-6B6D7A014D20}" type="sibTrans" cxnId="{D458C5F3-9597-463B-A6A5-292A06BF2D25}">
      <dgm:prSet/>
      <dgm:spPr/>
      <dgm:t>
        <a:bodyPr/>
        <a:lstStyle/>
        <a:p>
          <a:endParaRPr lang="ru-RU"/>
        </a:p>
      </dgm:t>
    </dgm:pt>
    <dgm:pt modelId="{59C9F943-BC9B-4B29-915B-61B45991AA28}" type="asst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Тышкы байланыштар жана аналитика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F0EFE5-1BAE-4361-8B81-F39E2590EAEC}" type="parTrans" cxnId="{0DD95683-50A3-4FA3-BD9A-A751A0E7EE50}">
      <dgm:prSet/>
      <dgm:spPr/>
      <dgm:t>
        <a:bodyPr/>
        <a:lstStyle/>
        <a:p>
          <a:endParaRPr lang="ru-RU"/>
        </a:p>
      </dgm:t>
    </dgm:pt>
    <dgm:pt modelId="{30DA99AE-28DD-4B16-833A-FC3E04E88A02}" type="sibTrans" cxnId="{0DD95683-50A3-4FA3-BD9A-A751A0E7EE50}">
      <dgm:prSet/>
      <dgm:spPr/>
      <dgm:t>
        <a:bodyPr/>
        <a:lstStyle/>
        <a:p>
          <a:endParaRPr lang="ru-RU"/>
        </a:p>
      </dgm:t>
    </dgm:pt>
    <dgm:pt modelId="{B26196BA-88AD-4FEA-B8A8-058A69A79DC7}" type="asst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 тарбия жана спорт комитети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8ED36-93C3-4229-B8BA-5601B892D276}" type="sibTrans" cxnId="{E80283F8-1FD2-4D58-BCE8-0AB9106F7BAB}">
      <dgm:prSet/>
      <dgm:spPr/>
      <dgm:t>
        <a:bodyPr/>
        <a:lstStyle/>
        <a:p>
          <a:endParaRPr lang="ru-RU"/>
        </a:p>
      </dgm:t>
    </dgm:pt>
    <dgm:pt modelId="{D35818D4-B2F8-4389-AF69-B3DCF0C04357}" type="parTrans" cxnId="{E80283F8-1FD2-4D58-BCE8-0AB9106F7BAB}">
      <dgm:prSet/>
      <dgm:spPr/>
      <dgm:t>
        <a:bodyPr/>
        <a:lstStyle/>
        <a:p>
          <a:endParaRPr lang="ru-RU"/>
        </a:p>
      </dgm:t>
    </dgm:pt>
    <dgm:pt modelId="{64E33181-4959-4C86-83C9-2686A6849AD8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№1 «Туран»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B7371-8EF9-43A1-94A8-62B2A45D70FF}" type="parTrans" cxnId="{3958EE24-A77E-40D1-AD12-AED5E2F72A8B}">
      <dgm:prSet/>
      <dgm:spPr/>
      <dgm:t>
        <a:bodyPr/>
        <a:lstStyle/>
        <a:p>
          <a:endParaRPr lang="ru-RU"/>
        </a:p>
      </dgm:t>
    </dgm:pt>
    <dgm:pt modelId="{B4B9312B-FDBB-478B-B293-71BC8ED5E6AF}" type="sibTrans" cxnId="{3958EE24-A77E-40D1-AD12-AED5E2F72A8B}">
      <dgm:prSet/>
      <dgm:spPr/>
      <dgm:t>
        <a:bodyPr/>
        <a:lstStyle/>
        <a:p>
          <a:endParaRPr lang="ru-RU"/>
        </a:p>
      </dgm:t>
    </dgm:pt>
    <dgm:pt modelId="{038E20A0-1B70-4589-A50C-0E4789844451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№2 «Сулайман-Тоо»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64C540-D6E3-4B27-8C21-4ADE65BA6F43}" type="parTrans" cxnId="{1BCA25DA-9336-46AF-AA43-54FF45B37225}">
      <dgm:prSet/>
      <dgm:spPr/>
      <dgm:t>
        <a:bodyPr/>
        <a:lstStyle/>
        <a:p>
          <a:endParaRPr lang="ru-RU"/>
        </a:p>
      </dgm:t>
    </dgm:pt>
    <dgm:pt modelId="{70187EED-F618-4BAB-85F6-22FC2FE2F330}" type="sibTrans" cxnId="{1BCA25DA-9336-46AF-AA43-54FF45B37225}">
      <dgm:prSet/>
      <dgm:spPr/>
      <dgm:t>
        <a:bodyPr/>
        <a:lstStyle/>
        <a:p>
          <a:endParaRPr lang="ru-RU"/>
        </a:p>
      </dgm:t>
    </dgm:pt>
    <dgm:pt modelId="{59146019-24BB-4BE1-A49D-1BF12B4568CC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№3 «Керме-Тоо»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AE93A-9BE1-4B6E-A30A-D6614F119A81}" type="parTrans" cxnId="{59B56458-0F18-4927-851E-90E435D7C6C6}">
      <dgm:prSet/>
      <dgm:spPr/>
      <dgm:t>
        <a:bodyPr/>
        <a:lstStyle/>
        <a:p>
          <a:endParaRPr lang="ru-RU"/>
        </a:p>
      </dgm:t>
    </dgm:pt>
    <dgm:pt modelId="{501F0BCF-2F79-4424-9EF1-AAB0587EA5E4}" type="sibTrans" cxnId="{59B56458-0F18-4927-851E-90E435D7C6C6}">
      <dgm:prSet/>
      <dgm:spPr/>
      <dgm:t>
        <a:bodyPr/>
        <a:lstStyle/>
        <a:p>
          <a:endParaRPr lang="ru-RU"/>
        </a:p>
      </dgm:t>
    </dgm:pt>
    <dgm:pt modelId="{4C2AB8B8-4740-4093-8F71-BD8327818485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№4 «Манас-Ата»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7958F-80F4-46DF-99D9-32CF31EB7271}" type="parTrans" cxnId="{834C6F97-1C6E-449C-9A1F-9C164F704480}">
      <dgm:prSet/>
      <dgm:spPr/>
      <dgm:t>
        <a:bodyPr/>
        <a:lstStyle/>
        <a:p>
          <a:endParaRPr lang="ru-RU"/>
        </a:p>
      </dgm:t>
    </dgm:pt>
    <dgm:pt modelId="{D074BED8-C9E0-46A6-A0BB-9F437816C0FB}" type="sibTrans" cxnId="{834C6F97-1C6E-449C-9A1F-9C164F704480}">
      <dgm:prSet/>
      <dgm:spPr/>
      <dgm:t>
        <a:bodyPr/>
        <a:lstStyle/>
        <a:p>
          <a:endParaRPr lang="ru-RU"/>
        </a:p>
      </dgm:t>
    </dgm:pt>
    <dgm:pt modelId="{5B5B55DF-EF6B-493D-8B78-C0408A718E99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№5 «Амир-Темир»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D94E06-DAE0-460B-AB4C-4E138AD6D2BB}" type="parTrans" cxnId="{5990A0AF-3C3F-4C6C-8796-5062CFC20205}">
      <dgm:prSet/>
      <dgm:spPr/>
      <dgm:t>
        <a:bodyPr/>
        <a:lstStyle/>
        <a:p>
          <a:endParaRPr lang="ru-RU"/>
        </a:p>
      </dgm:t>
    </dgm:pt>
    <dgm:pt modelId="{C981A421-9CF6-4A15-893C-58217B5B8C8E}" type="sibTrans" cxnId="{5990A0AF-3C3F-4C6C-8796-5062CFC20205}">
      <dgm:prSet/>
      <dgm:spPr/>
      <dgm:t>
        <a:bodyPr/>
        <a:lstStyle/>
        <a:p>
          <a:endParaRPr lang="ru-RU"/>
        </a:p>
      </dgm:t>
    </dgm:pt>
    <dgm:pt modelId="{0B38BF53-3C85-4FDC-AEF1-CD5ADD77BA3B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№6 «Курманжан-Датка» муниципалдык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70E6B-BFEA-4D1A-B796-0A7EA5885507}" type="parTrans" cxnId="{0A530D3A-E72D-4232-9899-0754F171D7E5}">
      <dgm:prSet/>
      <dgm:spPr/>
      <dgm:t>
        <a:bodyPr/>
        <a:lstStyle/>
        <a:p>
          <a:endParaRPr lang="ru-RU"/>
        </a:p>
      </dgm:t>
    </dgm:pt>
    <dgm:pt modelId="{BE8D90F9-A156-475E-BB0C-6C4E533A27B8}" type="sibTrans" cxnId="{0A530D3A-E72D-4232-9899-0754F171D7E5}">
      <dgm:prSet/>
      <dgm:spPr/>
      <dgm:t>
        <a:bodyPr/>
        <a:lstStyle/>
        <a:p>
          <a:endParaRPr lang="ru-RU"/>
        </a:p>
      </dgm:t>
    </dgm:pt>
    <dgm:pt modelId="{9706CDEB-2821-4442-9ADF-79F1A798B57F}">
      <dgm:prSet custT="1"/>
      <dgm:spPr/>
      <dgm:t>
        <a:bodyPr vert="vert270"/>
        <a:lstStyle/>
        <a:p>
          <a:r>
            <a:rPr lang="ky-KG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Жапалак айылдык аймактык башкармалыгы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5D5020-56F0-441F-BE8A-ED602B7D6DFD}" type="parTrans" cxnId="{D685E675-7620-49F2-844D-9B2D34EFDEF3}">
      <dgm:prSet/>
      <dgm:spPr/>
      <dgm:t>
        <a:bodyPr/>
        <a:lstStyle/>
        <a:p>
          <a:endParaRPr lang="ru-RU"/>
        </a:p>
      </dgm:t>
    </dgm:pt>
    <dgm:pt modelId="{6FFE6A18-0461-4BD4-A97B-473E08A9779E}" type="sibTrans" cxnId="{D685E675-7620-49F2-844D-9B2D34EFDEF3}">
      <dgm:prSet/>
      <dgm:spPr/>
      <dgm:t>
        <a:bodyPr/>
        <a:lstStyle/>
        <a:p>
          <a:endParaRPr lang="ru-RU"/>
        </a:p>
      </dgm:t>
    </dgm:pt>
    <dgm:pt modelId="{6980FE2D-C7B0-433B-990F-02CE5FA515E0}" type="pres">
      <dgm:prSet presAssocID="{607A7B92-E527-4CB3-960C-70E626E0611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DF8504-B7DA-41F3-A6D1-8899FF8A1D96}" type="pres">
      <dgm:prSet presAssocID="{607A7B92-E527-4CB3-960C-70E626E06113}" presName="hierFlow" presStyleCnt="0"/>
      <dgm:spPr/>
    </dgm:pt>
    <dgm:pt modelId="{84D6E5F0-3857-4343-AE56-7FBECE785222}" type="pres">
      <dgm:prSet presAssocID="{607A7B92-E527-4CB3-960C-70E626E0611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B8506E3-F429-4443-A6BD-1C76FE3AF1A2}" type="pres">
      <dgm:prSet presAssocID="{87C01C59-18C9-44F7-8A6F-E24839B56675}" presName="Name14" presStyleCnt="0"/>
      <dgm:spPr/>
    </dgm:pt>
    <dgm:pt modelId="{BFAB9764-8407-4730-8030-DF42EFE1C386}" type="pres">
      <dgm:prSet presAssocID="{87C01C59-18C9-44F7-8A6F-E24839B56675}" presName="level1Shape" presStyleLbl="node0" presStyleIdx="0" presStyleCnt="1" custScaleX="637935" custScaleY="287071" custLinFactNeighborY="-85334">
        <dgm:presLayoutVars>
          <dgm:chPref val="3"/>
        </dgm:presLayoutVars>
      </dgm:prSet>
      <dgm:spPr/>
    </dgm:pt>
    <dgm:pt modelId="{B1EBB457-6FB0-437D-8207-5E020762945A}" type="pres">
      <dgm:prSet presAssocID="{87C01C59-18C9-44F7-8A6F-E24839B56675}" presName="hierChild2" presStyleCnt="0"/>
      <dgm:spPr/>
    </dgm:pt>
    <dgm:pt modelId="{C2746DB2-FC50-44BF-96F3-49A94E7EAE3B}" type="pres">
      <dgm:prSet presAssocID="{2FFBE2C4-BD33-4E6F-BC22-6742A0B4C2F4}" presName="Name19" presStyleLbl="parChTrans1D2" presStyleIdx="0" presStyleCnt="12"/>
      <dgm:spPr/>
    </dgm:pt>
    <dgm:pt modelId="{418CCB37-1731-411A-A367-DCD8FBE500EC}" type="pres">
      <dgm:prSet presAssocID="{A43AB976-4237-448C-812E-0C4BEAAB4D32}" presName="Name21" presStyleCnt="0"/>
      <dgm:spPr/>
    </dgm:pt>
    <dgm:pt modelId="{0E4A4277-8206-42F8-A2EB-507667030E01}" type="pres">
      <dgm:prSet presAssocID="{A43AB976-4237-448C-812E-0C4BEAAB4D32}" presName="level2Shape" presStyleLbl="asst1" presStyleIdx="0" presStyleCnt="4" custScaleY="1052593"/>
      <dgm:spPr/>
    </dgm:pt>
    <dgm:pt modelId="{F3C1681D-CD08-4E44-854A-27D420664C15}" type="pres">
      <dgm:prSet presAssocID="{A43AB976-4237-448C-812E-0C4BEAAB4D32}" presName="hierChild3" presStyleCnt="0"/>
      <dgm:spPr/>
    </dgm:pt>
    <dgm:pt modelId="{B1D69358-D851-427B-AAD3-0CE225A0B864}" type="pres">
      <dgm:prSet presAssocID="{E2F0EFE5-1BAE-4361-8B81-F39E2590EAEC}" presName="Name19" presStyleLbl="parChTrans1D2" presStyleIdx="1" presStyleCnt="12"/>
      <dgm:spPr/>
    </dgm:pt>
    <dgm:pt modelId="{E47E9D18-3B1B-476E-9220-36C56677C285}" type="pres">
      <dgm:prSet presAssocID="{59C9F943-BC9B-4B29-915B-61B45991AA28}" presName="Name21" presStyleCnt="0"/>
      <dgm:spPr/>
    </dgm:pt>
    <dgm:pt modelId="{941CBD37-6C15-43E2-BC12-297F7DFCD744}" type="pres">
      <dgm:prSet presAssocID="{59C9F943-BC9B-4B29-915B-61B45991AA28}" presName="level2Shape" presStyleLbl="asst1" presStyleIdx="1" presStyleCnt="4" custScaleY="1052593"/>
      <dgm:spPr/>
    </dgm:pt>
    <dgm:pt modelId="{7F45BEB4-9A8A-4686-92B9-5CB6F2032C04}" type="pres">
      <dgm:prSet presAssocID="{59C9F943-BC9B-4B29-915B-61B45991AA28}" presName="hierChild3" presStyleCnt="0"/>
      <dgm:spPr/>
    </dgm:pt>
    <dgm:pt modelId="{7208391F-C2DD-42F7-AE78-777E70E14110}" type="pres">
      <dgm:prSet presAssocID="{D35818D4-B2F8-4389-AF69-B3DCF0C04357}" presName="Name19" presStyleLbl="parChTrans1D2" presStyleIdx="2" presStyleCnt="12"/>
      <dgm:spPr/>
    </dgm:pt>
    <dgm:pt modelId="{98AEF530-9B8E-48CC-BA7E-9A4D91177E74}" type="pres">
      <dgm:prSet presAssocID="{B26196BA-88AD-4FEA-B8A8-058A69A79DC7}" presName="Name21" presStyleCnt="0"/>
      <dgm:spPr/>
    </dgm:pt>
    <dgm:pt modelId="{59EF5882-32D8-42FE-ACC4-61124FCFD6E4}" type="pres">
      <dgm:prSet presAssocID="{B26196BA-88AD-4FEA-B8A8-058A69A79DC7}" presName="level2Shape" presStyleLbl="asst1" presStyleIdx="2" presStyleCnt="4" custScaleY="1052593"/>
      <dgm:spPr/>
    </dgm:pt>
    <dgm:pt modelId="{FB55CB00-E8E3-4EBC-BD28-752DB4120E82}" type="pres">
      <dgm:prSet presAssocID="{B26196BA-88AD-4FEA-B8A8-058A69A79DC7}" presName="hierChild3" presStyleCnt="0"/>
      <dgm:spPr/>
    </dgm:pt>
    <dgm:pt modelId="{9AB2301B-CE5B-473F-83C6-5725DB93B047}" type="pres">
      <dgm:prSet presAssocID="{E27387C2-EA52-40D1-AC03-C17FCE28D041}" presName="Name19" presStyleLbl="parChTrans1D2" presStyleIdx="3" presStyleCnt="12"/>
      <dgm:spPr/>
    </dgm:pt>
    <dgm:pt modelId="{F7E910D4-673F-4A4D-A095-C96011114DBD}" type="pres">
      <dgm:prSet presAssocID="{03855D84-0E66-4988-A75C-4497789E7833}" presName="Name21" presStyleCnt="0"/>
      <dgm:spPr/>
    </dgm:pt>
    <dgm:pt modelId="{9E260579-5047-43BC-95E9-3D79E409E3DC}" type="pres">
      <dgm:prSet presAssocID="{03855D84-0E66-4988-A75C-4497789E7833}" presName="level2Shape" presStyleLbl="asst1" presStyleIdx="3" presStyleCnt="4" custScaleY="1052593"/>
      <dgm:spPr/>
    </dgm:pt>
    <dgm:pt modelId="{B54F2880-6A36-40A5-AF54-49075126B62C}" type="pres">
      <dgm:prSet presAssocID="{03855D84-0E66-4988-A75C-4497789E7833}" presName="hierChild3" presStyleCnt="0"/>
      <dgm:spPr/>
    </dgm:pt>
    <dgm:pt modelId="{693E04A7-0EE2-42F3-BC0C-34C7A413DA81}" type="pres">
      <dgm:prSet presAssocID="{C1947519-F9CF-4E0A-846B-84A44AD56ACA}" presName="Name19" presStyleLbl="parChTrans1D2" presStyleIdx="4" presStyleCnt="12"/>
      <dgm:spPr/>
    </dgm:pt>
    <dgm:pt modelId="{F63EA10D-D761-4034-9040-4C4023BDD13E}" type="pres">
      <dgm:prSet presAssocID="{A08B5EAE-C3BA-4AB4-86B8-486781059668}" presName="Name21" presStyleCnt="0"/>
      <dgm:spPr/>
    </dgm:pt>
    <dgm:pt modelId="{2D210377-4175-4DA5-AC16-5E13D528F619}" type="pres">
      <dgm:prSet presAssocID="{A08B5EAE-C3BA-4AB4-86B8-486781059668}" presName="level2Shape" presStyleLbl="node2" presStyleIdx="0" presStyleCnt="8" custScaleY="1052593"/>
      <dgm:spPr/>
    </dgm:pt>
    <dgm:pt modelId="{44A83F30-B254-4AC8-83A9-72E3BD6A6E24}" type="pres">
      <dgm:prSet presAssocID="{A08B5EAE-C3BA-4AB4-86B8-486781059668}" presName="hierChild3" presStyleCnt="0"/>
      <dgm:spPr/>
    </dgm:pt>
    <dgm:pt modelId="{896164F2-928F-4417-A01F-DF4B3ECE0170}" type="pres">
      <dgm:prSet presAssocID="{5E2B7371-8EF9-43A1-94A8-62B2A45D70FF}" presName="Name19" presStyleLbl="parChTrans1D2" presStyleIdx="5" presStyleCnt="12"/>
      <dgm:spPr/>
    </dgm:pt>
    <dgm:pt modelId="{0744D94A-B27E-4161-B50D-B2E35357E504}" type="pres">
      <dgm:prSet presAssocID="{64E33181-4959-4C86-83C9-2686A6849AD8}" presName="Name21" presStyleCnt="0"/>
      <dgm:spPr/>
    </dgm:pt>
    <dgm:pt modelId="{97356FA0-8ABE-41C1-A1E4-B5F387170811}" type="pres">
      <dgm:prSet presAssocID="{64E33181-4959-4C86-83C9-2686A6849AD8}" presName="level2Shape" presStyleLbl="node2" presStyleIdx="1" presStyleCnt="8" custScaleY="1052593"/>
      <dgm:spPr/>
    </dgm:pt>
    <dgm:pt modelId="{8A0A910E-E028-4619-A332-BDF04BB072D6}" type="pres">
      <dgm:prSet presAssocID="{64E33181-4959-4C86-83C9-2686A6849AD8}" presName="hierChild3" presStyleCnt="0"/>
      <dgm:spPr/>
    </dgm:pt>
    <dgm:pt modelId="{5C79D881-AC71-468B-8EBA-B42563183488}" type="pres">
      <dgm:prSet presAssocID="{1B64C540-D6E3-4B27-8C21-4ADE65BA6F43}" presName="Name19" presStyleLbl="parChTrans1D2" presStyleIdx="6" presStyleCnt="12"/>
      <dgm:spPr/>
    </dgm:pt>
    <dgm:pt modelId="{C15847CA-5D3C-4089-8553-67067837EC60}" type="pres">
      <dgm:prSet presAssocID="{038E20A0-1B70-4589-A50C-0E4789844451}" presName="Name21" presStyleCnt="0"/>
      <dgm:spPr/>
    </dgm:pt>
    <dgm:pt modelId="{C3840558-7B1C-422F-8921-786872951CCE}" type="pres">
      <dgm:prSet presAssocID="{038E20A0-1B70-4589-A50C-0E4789844451}" presName="level2Shape" presStyleLbl="node2" presStyleIdx="2" presStyleCnt="8" custScaleY="1052593"/>
      <dgm:spPr/>
    </dgm:pt>
    <dgm:pt modelId="{60D370B3-06A7-4284-962B-125D67C2322A}" type="pres">
      <dgm:prSet presAssocID="{038E20A0-1B70-4589-A50C-0E4789844451}" presName="hierChild3" presStyleCnt="0"/>
      <dgm:spPr/>
    </dgm:pt>
    <dgm:pt modelId="{05EA9D68-7BDA-4D75-AE89-82759959B246}" type="pres">
      <dgm:prSet presAssocID="{5C1AE93A-9BE1-4B6E-A30A-D6614F119A81}" presName="Name19" presStyleLbl="parChTrans1D2" presStyleIdx="7" presStyleCnt="12"/>
      <dgm:spPr/>
    </dgm:pt>
    <dgm:pt modelId="{70326C88-52EB-41A0-A414-2C14AD945B62}" type="pres">
      <dgm:prSet presAssocID="{59146019-24BB-4BE1-A49D-1BF12B4568CC}" presName="Name21" presStyleCnt="0"/>
      <dgm:spPr/>
    </dgm:pt>
    <dgm:pt modelId="{3CD7D1CB-EDA3-4259-9EF9-2631E6114F6C}" type="pres">
      <dgm:prSet presAssocID="{59146019-24BB-4BE1-A49D-1BF12B4568CC}" presName="level2Shape" presStyleLbl="node2" presStyleIdx="3" presStyleCnt="8" custScaleY="1052593"/>
      <dgm:spPr/>
    </dgm:pt>
    <dgm:pt modelId="{8FAE1C9B-5C15-40D8-A861-A5ACD00E6F15}" type="pres">
      <dgm:prSet presAssocID="{59146019-24BB-4BE1-A49D-1BF12B4568CC}" presName="hierChild3" presStyleCnt="0"/>
      <dgm:spPr/>
    </dgm:pt>
    <dgm:pt modelId="{6118E7C5-EC41-4321-864E-DC92534C633F}" type="pres">
      <dgm:prSet presAssocID="{B0F7958F-80F4-46DF-99D9-32CF31EB7271}" presName="Name19" presStyleLbl="parChTrans1D2" presStyleIdx="8" presStyleCnt="12"/>
      <dgm:spPr/>
    </dgm:pt>
    <dgm:pt modelId="{34670B64-3049-46E7-9059-F21F26DE0F8C}" type="pres">
      <dgm:prSet presAssocID="{4C2AB8B8-4740-4093-8F71-BD8327818485}" presName="Name21" presStyleCnt="0"/>
      <dgm:spPr/>
    </dgm:pt>
    <dgm:pt modelId="{F016E871-F720-43BC-A8CC-BD45596CEFC0}" type="pres">
      <dgm:prSet presAssocID="{4C2AB8B8-4740-4093-8F71-BD8327818485}" presName="level2Shape" presStyleLbl="node2" presStyleIdx="4" presStyleCnt="8" custScaleY="1052593"/>
      <dgm:spPr/>
    </dgm:pt>
    <dgm:pt modelId="{51B4BCBE-21AA-448E-9635-0FA83EBAEFDA}" type="pres">
      <dgm:prSet presAssocID="{4C2AB8B8-4740-4093-8F71-BD8327818485}" presName="hierChild3" presStyleCnt="0"/>
      <dgm:spPr/>
    </dgm:pt>
    <dgm:pt modelId="{45013CFF-7FF8-4DA0-B6A7-306E626ED8FE}" type="pres">
      <dgm:prSet presAssocID="{72D94E06-DAE0-460B-AB4C-4E138AD6D2BB}" presName="Name19" presStyleLbl="parChTrans1D2" presStyleIdx="9" presStyleCnt="12"/>
      <dgm:spPr/>
    </dgm:pt>
    <dgm:pt modelId="{32197EFE-20E9-4D93-BA5C-565525B9F1AE}" type="pres">
      <dgm:prSet presAssocID="{5B5B55DF-EF6B-493D-8B78-C0408A718E99}" presName="Name21" presStyleCnt="0"/>
      <dgm:spPr/>
    </dgm:pt>
    <dgm:pt modelId="{9636F06B-D025-4A78-B183-573FC63AF860}" type="pres">
      <dgm:prSet presAssocID="{5B5B55DF-EF6B-493D-8B78-C0408A718E99}" presName="level2Shape" presStyleLbl="node2" presStyleIdx="5" presStyleCnt="8" custScaleY="1052593"/>
      <dgm:spPr/>
    </dgm:pt>
    <dgm:pt modelId="{592CF6B1-5AB9-4306-82A3-66F4A34F690C}" type="pres">
      <dgm:prSet presAssocID="{5B5B55DF-EF6B-493D-8B78-C0408A718E99}" presName="hierChild3" presStyleCnt="0"/>
      <dgm:spPr/>
    </dgm:pt>
    <dgm:pt modelId="{90D4F5B3-2344-4791-ADC1-6FD7489FB72F}" type="pres">
      <dgm:prSet presAssocID="{D0170E6B-BFEA-4D1A-B796-0A7EA5885507}" presName="Name19" presStyleLbl="parChTrans1D2" presStyleIdx="10" presStyleCnt="12"/>
      <dgm:spPr/>
    </dgm:pt>
    <dgm:pt modelId="{D1DE1620-B24F-4CC9-936D-5460E5D5217B}" type="pres">
      <dgm:prSet presAssocID="{0B38BF53-3C85-4FDC-AEF1-CD5ADD77BA3B}" presName="Name21" presStyleCnt="0"/>
      <dgm:spPr/>
    </dgm:pt>
    <dgm:pt modelId="{83200B0E-4303-497D-B435-89DE96285A6E}" type="pres">
      <dgm:prSet presAssocID="{0B38BF53-3C85-4FDC-AEF1-CD5ADD77BA3B}" presName="level2Shape" presStyleLbl="node2" presStyleIdx="6" presStyleCnt="8" custScaleY="1052593"/>
      <dgm:spPr/>
    </dgm:pt>
    <dgm:pt modelId="{310F0AED-B7E9-40F6-9580-C8135F4C607C}" type="pres">
      <dgm:prSet presAssocID="{0B38BF53-3C85-4FDC-AEF1-CD5ADD77BA3B}" presName="hierChild3" presStyleCnt="0"/>
      <dgm:spPr/>
    </dgm:pt>
    <dgm:pt modelId="{22D341A1-1FA5-4243-A41A-01D6CFA98272}" type="pres">
      <dgm:prSet presAssocID="{CF5D5020-56F0-441F-BE8A-ED602B7D6DFD}" presName="Name19" presStyleLbl="parChTrans1D2" presStyleIdx="11" presStyleCnt="12"/>
      <dgm:spPr/>
    </dgm:pt>
    <dgm:pt modelId="{64CAE1CA-E689-488E-8FF4-1876F89F901B}" type="pres">
      <dgm:prSet presAssocID="{9706CDEB-2821-4442-9ADF-79F1A798B57F}" presName="Name21" presStyleCnt="0"/>
      <dgm:spPr/>
    </dgm:pt>
    <dgm:pt modelId="{4AA89584-F5FC-48CF-9602-72921633548A}" type="pres">
      <dgm:prSet presAssocID="{9706CDEB-2821-4442-9ADF-79F1A798B57F}" presName="level2Shape" presStyleLbl="node2" presStyleIdx="7" presStyleCnt="8" custScaleY="1052593"/>
      <dgm:spPr/>
    </dgm:pt>
    <dgm:pt modelId="{8EC61EDB-7156-4E9E-A714-ED78869DB3A6}" type="pres">
      <dgm:prSet presAssocID="{9706CDEB-2821-4442-9ADF-79F1A798B57F}" presName="hierChild3" presStyleCnt="0"/>
      <dgm:spPr/>
    </dgm:pt>
    <dgm:pt modelId="{BF1BD90C-110B-4FD4-BF31-1ECEFD281E8B}" type="pres">
      <dgm:prSet presAssocID="{607A7B92-E527-4CB3-960C-70E626E06113}" presName="bgShapesFlow" presStyleCnt="0"/>
      <dgm:spPr/>
    </dgm:pt>
  </dgm:ptLst>
  <dgm:cxnLst>
    <dgm:cxn modelId="{C8013B00-22FD-42B5-AE9D-31B4F9302F56}" type="presOf" srcId="{B0F7958F-80F4-46DF-99D9-32CF31EB7271}" destId="{6118E7C5-EC41-4321-864E-DC92534C633F}" srcOrd="0" destOrd="0" presId="urn:microsoft.com/office/officeart/2005/8/layout/hierarchy6"/>
    <dgm:cxn modelId="{5B2D5101-F231-4BDF-886E-98167CA969A0}" srcId="{87C01C59-18C9-44F7-8A6F-E24839B56675}" destId="{A43AB976-4237-448C-812E-0C4BEAAB4D32}" srcOrd="0" destOrd="0" parTransId="{2FFBE2C4-BD33-4E6F-BC22-6742A0B4C2F4}" sibTransId="{3CABCBFB-6352-4662-9CF3-054F37DADEFC}"/>
    <dgm:cxn modelId="{8E0FA304-949A-428B-879D-103009BCB5BB}" type="presOf" srcId="{9706CDEB-2821-4442-9ADF-79F1A798B57F}" destId="{4AA89584-F5FC-48CF-9602-72921633548A}" srcOrd="0" destOrd="0" presId="urn:microsoft.com/office/officeart/2005/8/layout/hierarchy6"/>
    <dgm:cxn modelId="{55495F10-0CE9-4167-9655-7F722CA7E9BB}" type="presOf" srcId="{72D94E06-DAE0-460B-AB4C-4E138AD6D2BB}" destId="{45013CFF-7FF8-4DA0-B6A7-306E626ED8FE}" srcOrd="0" destOrd="0" presId="urn:microsoft.com/office/officeart/2005/8/layout/hierarchy6"/>
    <dgm:cxn modelId="{21E1AA18-6041-419D-907A-4BC857CCE3F1}" type="presOf" srcId="{B26196BA-88AD-4FEA-B8A8-058A69A79DC7}" destId="{59EF5882-32D8-42FE-ACC4-61124FCFD6E4}" srcOrd="0" destOrd="0" presId="urn:microsoft.com/office/officeart/2005/8/layout/hierarchy6"/>
    <dgm:cxn modelId="{6101001A-9228-4544-8220-E5E977C6D406}" type="presOf" srcId="{4C2AB8B8-4740-4093-8F71-BD8327818485}" destId="{F016E871-F720-43BC-A8CC-BD45596CEFC0}" srcOrd="0" destOrd="0" presId="urn:microsoft.com/office/officeart/2005/8/layout/hierarchy6"/>
    <dgm:cxn modelId="{F4FB231F-588A-4047-8936-58E7E19D66D2}" type="presOf" srcId="{607A7B92-E527-4CB3-960C-70E626E06113}" destId="{6980FE2D-C7B0-433B-990F-02CE5FA515E0}" srcOrd="0" destOrd="0" presId="urn:microsoft.com/office/officeart/2005/8/layout/hierarchy6"/>
    <dgm:cxn modelId="{799CF120-27A1-41FB-9214-0AADD27AB74F}" type="presOf" srcId="{87C01C59-18C9-44F7-8A6F-E24839B56675}" destId="{BFAB9764-8407-4730-8030-DF42EFE1C386}" srcOrd="0" destOrd="0" presId="urn:microsoft.com/office/officeart/2005/8/layout/hierarchy6"/>
    <dgm:cxn modelId="{3D4CB223-806A-4BB8-9BF3-EEFC08B73399}" type="presOf" srcId="{0B38BF53-3C85-4FDC-AEF1-CD5ADD77BA3B}" destId="{83200B0E-4303-497D-B435-89DE96285A6E}" srcOrd="0" destOrd="0" presId="urn:microsoft.com/office/officeart/2005/8/layout/hierarchy6"/>
    <dgm:cxn modelId="{3958EE24-A77E-40D1-AD12-AED5E2F72A8B}" srcId="{87C01C59-18C9-44F7-8A6F-E24839B56675}" destId="{64E33181-4959-4C86-83C9-2686A6849AD8}" srcOrd="5" destOrd="0" parTransId="{5E2B7371-8EF9-43A1-94A8-62B2A45D70FF}" sibTransId="{B4B9312B-FDBB-478B-B293-71BC8ED5E6AF}"/>
    <dgm:cxn modelId="{A1B3EC26-02C2-4473-9400-61FB8290F65D}" type="presOf" srcId="{1B64C540-D6E3-4B27-8C21-4ADE65BA6F43}" destId="{5C79D881-AC71-468B-8EBA-B42563183488}" srcOrd="0" destOrd="0" presId="urn:microsoft.com/office/officeart/2005/8/layout/hierarchy6"/>
    <dgm:cxn modelId="{BC0B4733-C874-4CB5-AE65-EE8EF1EB90BB}" type="presOf" srcId="{038E20A0-1B70-4589-A50C-0E4789844451}" destId="{C3840558-7B1C-422F-8921-786872951CCE}" srcOrd="0" destOrd="0" presId="urn:microsoft.com/office/officeart/2005/8/layout/hierarchy6"/>
    <dgm:cxn modelId="{1960B437-684A-4414-A077-FB2EEBBB3DFB}" type="presOf" srcId="{59146019-24BB-4BE1-A49D-1BF12B4568CC}" destId="{3CD7D1CB-EDA3-4259-9EF9-2631E6114F6C}" srcOrd="0" destOrd="0" presId="urn:microsoft.com/office/officeart/2005/8/layout/hierarchy6"/>
    <dgm:cxn modelId="{0A530D3A-E72D-4232-9899-0754F171D7E5}" srcId="{87C01C59-18C9-44F7-8A6F-E24839B56675}" destId="{0B38BF53-3C85-4FDC-AEF1-CD5ADD77BA3B}" srcOrd="10" destOrd="0" parTransId="{D0170E6B-BFEA-4D1A-B796-0A7EA5885507}" sibTransId="{BE8D90F9-A156-475E-BB0C-6C4E533A27B8}"/>
    <dgm:cxn modelId="{8C816940-77D0-4A95-A8A5-60CCE41C16FF}" type="presOf" srcId="{64E33181-4959-4C86-83C9-2686A6849AD8}" destId="{97356FA0-8ABE-41C1-A1E4-B5F387170811}" srcOrd="0" destOrd="0" presId="urn:microsoft.com/office/officeart/2005/8/layout/hierarchy6"/>
    <dgm:cxn modelId="{A012D15D-E730-4661-BC8D-0FF4C1421EA6}" type="presOf" srcId="{03855D84-0E66-4988-A75C-4497789E7833}" destId="{9E260579-5047-43BC-95E9-3D79E409E3DC}" srcOrd="0" destOrd="0" presId="urn:microsoft.com/office/officeart/2005/8/layout/hierarchy6"/>
    <dgm:cxn modelId="{3DF70160-1F2B-4C0C-AF60-685F8504CFB7}" srcId="{87C01C59-18C9-44F7-8A6F-E24839B56675}" destId="{A08B5EAE-C3BA-4AB4-86B8-486781059668}" srcOrd="4" destOrd="0" parTransId="{C1947519-F9CF-4E0A-846B-84A44AD56ACA}" sibTransId="{4825FF0E-BC90-46FB-B42B-ED82C0F1706C}"/>
    <dgm:cxn modelId="{1B69CD64-B8CF-40A1-A636-6449D51AE74E}" type="presOf" srcId="{E2F0EFE5-1BAE-4361-8B81-F39E2590EAEC}" destId="{B1D69358-D851-427B-AAD3-0CE225A0B864}" srcOrd="0" destOrd="0" presId="urn:microsoft.com/office/officeart/2005/8/layout/hierarchy6"/>
    <dgm:cxn modelId="{4FF2E646-27AE-4659-991B-8B0A5A1B8976}" type="presOf" srcId="{D0170E6B-BFEA-4D1A-B796-0A7EA5885507}" destId="{90D4F5B3-2344-4791-ADC1-6FD7489FB72F}" srcOrd="0" destOrd="0" presId="urn:microsoft.com/office/officeart/2005/8/layout/hierarchy6"/>
    <dgm:cxn modelId="{52898D4D-B1D3-433C-BD0D-5BA992BADE2A}" type="presOf" srcId="{D35818D4-B2F8-4389-AF69-B3DCF0C04357}" destId="{7208391F-C2DD-42F7-AE78-777E70E14110}" srcOrd="0" destOrd="0" presId="urn:microsoft.com/office/officeart/2005/8/layout/hierarchy6"/>
    <dgm:cxn modelId="{D685E675-7620-49F2-844D-9B2D34EFDEF3}" srcId="{87C01C59-18C9-44F7-8A6F-E24839B56675}" destId="{9706CDEB-2821-4442-9ADF-79F1A798B57F}" srcOrd="11" destOrd="0" parTransId="{CF5D5020-56F0-441F-BE8A-ED602B7D6DFD}" sibTransId="{6FFE6A18-0461-4BD4-A97B-473E08A9779E}"/>
    <dgm:cxn modelId="{59B56458-0F18-4927-851E-90E435D7C6C6}" srcId="{87C01C59-18C9-44F7-8A6F-E24839B56675}" destId="{59146019-24BB-4BE1-A49D-1BF12B4568CC}" srcOrd="7" destOrd="0" parTransId="{5C1AE93A-9BE1-4B6E-A30A-D6614F119A81}" sibTransId="{501F0BCF-2F79-4424-9EF1-AAB0587EA5E4}"/>
    <dgm:cxn modelId="{0DD95683-50A3-4FA3-BD9A-A751A0E7EE50}" srcId="{87C01C59-18C9-44F7-8A6F-E24839B56675}" destId="{59C9F943-BC9B-4B29-915B-61B45991AA28}" srcOrd="1" destOrd="0" parTransId="{E2F0EFE5-1BAE-4361-8B81-F39E2590EAEC}" sibTransId="{30DA99AE-28DD-4B16-833A-FC3E04E88A02}"/>
    <dgm:cxn modelId="{8F2F8387-0F28-4F34-9451-97F3C0C404F1}" type="presOf" srcId="{E27387C2-EA52-40D1-AC03-C17FCE28D041}" destId="{9AB2301B-CE5B-473F-83C6-5725DB93B047}" srcOrd="0" destOrd="0" presId="urn:microsoft.com/office/officeart/2005/8/layout/hierarchy6"/>
    <dgm:cxn modelId="{AF56968D-3963-4FE5-82C5-6B88B51B817B}" type="presOf" srcId="{5C1AE93A-9BE1-4B6E-A30A-D6614F119A81}" destId="{05EA9D68-7BDA-4D75-AE89-82759959B246}" srcOrd="0" destOrd="0" presId="urn:microsoft.com/office/officeart/2005/8/layout/hierarchy6"/>
    <dgm:cxn modelId="{C6B40E8E-3739-43FA-8C33-4E48306070F0}" type="presOf" srcId="{59C9F943-BC9B-4B29-915B-61B45991AA28}" destId="{941CBD37-6C15-43E2-BC12-297F7DFCD744}" srcOrd="0" destOrd="0" presId="urn:microsoft.com/office/officeart/2005/8/layout/hierarchy6"/>
    <dgm:cxn modelId="{2BD25F90-CA53-4359-9576-CA81E4E427FB}" type="presOf" srcId="{5E2B7371-8EF9-43A1-94A8-62B2A45D70FF}" destId="{896164F2-928F-4417-A01F-DF4B3ECE0170}" srcOrd="0" destOrd="0" presId="urn:microsoft.com/office/officeart/2005/8/layout/hierarchy6"/>
    <dgm:cxn modelId="{6F03C494-56EE-4CB0-9203-81995CA878E1}" type="presOf" srcId="{5B5B55DF-EF6B-493D-8B78-C0408A718E99}" destId="{9636F06B-D025-4A78-B183-573FC63AF860}" srcOrd="0" destOrd="0" presId="urn:microsoft.com/office/officeart/2005/8/layout/hierarchy6"/>
    <dgm:cxn modelId="{834C6F97-1C6E-449C-9A1F-9C164F704480}" srcId="{87C01C59-18C9-44F7-8A6F-E24839B56675}" destId="{4C2AB8B8-4740-4093-8F71-BD8327818485}" srcOrd="8" destOrd="0" parTransId="{B0F7958F-80F4-46DF-99D9-32CF31EB7271}" sibTransId="{D074BED8-C9E0-46A6-A0BB-9F437816C0FB}"/>
    <dgm:cxn modelId="{72EEF29B-4583-4B9F-8BB5-BE9EA060CCC3}" type="presOf" srcId="{2FFBE2C4-BD33-4E6F-BC22-6742A0B4C2F4}" destId="{C2746DB2-FC50-44BF-96F3-49A94E7EAE3B}" srcOrd="0" destOrd="0" presId="urn:microsoft.com/office/officeart/2005/8/layout/hierarchy6"/>
    <dgm:cxn modelId="{979825AE-B9B3-4EA4-9B84-3A9CFD76B738}" srcId="{607A7B92-E527-4CB3-960C-70E626E06113}" destId="{87C01C59-18C9-44F7-8A6F-E24839B56675}" srcOrd="0" destOrd="0" parTransId="{2E7CF304-CE2F-40D9-8162-36F4F13263C6}" sibTransId="{66F71C88-D1F2-42D0-AE6B-907615F545E0}"/>
    <dgm:cxn modelId="{5990A0AF-3C3F-4C6C-8796-5062CFC20205}" srcId="{87C01C59-18C9-44F7-8A6F-E24839B56675}" destId="{5B5B55DF-EF6B-493D-8B78-C0408A718E99}" srcOrd="9" destOrd="0" parTransId="{72D94E06-DAE0-460B-AB4C-4E138AD6D2BB}" sibTransId="{C981A421-9CF6-4A15-893C-58217B5B8C8E}"/>
    <dgm:cxn modelId="{8CDB5CBB-6062-45E6-9A6C-8C70366F93BA}" type="presOf" srcId="{A08B5EAE-C3BA-4AB4-86B8-486781059668}" destId="{2D210377-4175-4DA5-AC16-5E13D528F619}" srcOrd="0" destOrd="0" presId="urn:microsoft.com/office/officeart/2005/8/layout/hierarchy6"/>
    <dgm:cxn modelId="{132CC7C5-B00E-44DF-AA98-5664A3DF938C}" type="presOf" srcId="{A43AB976-4237-448C-812E-0C4BEAAB4D32}" destId="{0E4A4277-8206-42F8-A2EB-507667030E01}" srcOrd="0" destOrd="0" presId="urn:microsoft.com/office/officeart/2005/8/layout/hierarchy6"/>
    <dgm:cxn modelId="{037E44C8-681B-4DE4-95A0-3CCA437DA5DD}" type="presOf" srcId="{CF5D5020-56F0-441F-BE8A-ED602B7D6DFD}" destId="{22D341A1-1FA5-4243-A41A-01D6CFA98272}" srcOrd="0" destOrd="0" presId="urn:microsoft.com/office/officeart/2005/8/layout/hierarchy6"/>
    <dgm:cxn modelId="{4F6E34CB-9519-4D61-B191-8420E6AF1615}" type="presOf" srcId="{C1947519-F9CF-4E0A-846B-84A44AD56ACA}" destId="{693E04A7-0EE2-42F3-BC0C-34C7A413DA81}" srcOrd="0" destOrd="0" presId="urn:microsoft.com/office/officeart/2005/8/layout/hierarchy6"/>
    <dgm:cxn modelId="{1BCA25DA-9336-46AF-AA43-54FF45B37225}" srcId="{87C01C59-18C9-44F7-8A6F-E24839B56675}" destId="{038E20A0-1B70-4589-A50C-0E4789844451}" srcOrd="6" destOrd="0" parTransId="{1B64C540-D6E3-4B27-8C21-4ADE65BA6F43}" sibTransId="{70187EED-F618-4BAB-85F6-22FC2FE2F330}"/>
    <dgm:cxn modelId="{D458C5F3-9597-463B-A6A5-292A06BF2D25}" srcId="{87C01C59-18C9-44F7-8A6F-E24839B56675}" destId="{03855D84-0E66-4988-A75C-4497789E7833}" srcOrd="3" destOrd="0" parTransId="{E27387C2-EA52-40D1-AC03-C17FCE28D041}" sibTransId="{A8F46D6B-88B8-410E-AF61-6B6D7A014D20}"/>
    <dgm:cxn modelId="{E80283F8-1FD2-4D58-BCE8-0AB9106F7BAB}" srcId="{87C01C59-18C9-44F7-8A6F-E24839B56675}" destId="{B26196BA-88AD-4FEA-B8A8-058A69A79DC7}" srcOrd="2" destOrd="0" parTransId="{D35818D4-B2F8-4389-AF69-B3DCF0C04357}" sibTransId="{5698ED36-93C3-4229-B8BA-5601B892D276}"/>
    <dgm:cxn modelId="{7911F8EB-483B-4F9E-9F16-9A83706786E4}" type="presParOf" srcId="{6980FE2D-C7B0-433B-990F-02CE5FA515E0}" destId="{EEDF8504-B7DA-41F3-A6D1-8899FF8A1D96}" srcOrd="0" destOrd="0" presId="urn:microsoft.com/office/officeart/2005/8/layout/hierarchy6"/>
    <dgm:cxn modelId="{290A57DB-2628-4115-8E81-7319C6502F98}" type="presParOf" srcId="{EEDF8504-B7DA-41F3-A6D1-8899FF8A1D96}" destId="{84D6E5F0-3857-4343-AE56-7FBECE785222}" srcOrd="0" destOrd="0" presId="urn:microsoft.com/office/officeart/2005/8/layout/hierarchy6"/>
    <dgm:cxn modelId="{8952C1BC-69BC-46A5-99F7-4050F6B0511D}" type="presParOf" srcId="{84D6E5F0-3857-4343-AE56-7FBECE785222}" destId="{0B8506E3-F429-4443-A6BD-1C76FE3AF1A2}" srcOrd="0" destOrd="0" presId="urn:microsoft.com/office/officeart/2005/8/layout/hierarchy6"/>
    <dgm:cxn modelId="{042D1F5E-D88E-462E-8E32-06BBC1868AEC}" type="presParOf" srcId="{0B8506E3-F429-4443-A6BD-1C76FE3AF1A2}" destId="{BFAB9764-8407-4730-8030-DF42EFE1C386}" srcOrd="0" destOrd="0" presId="urn:microsoft.com/office/officeart/2005/8/layout/hierarchy6"/>
    <dgm:cxn modelId="{CCEE6ECC-55D9-4A5A-B61F-D64FD36E8C94}" type="presParOf" srcId="{0B8506E3-F429-4443-A6BD-1C76FE3AF1A2}" destId="{B1EBB457-6FB0-437D-8207-5E020762945A}" srcOrd="1" destOrd="0" presId="urn:microsoft.com/office/officeart/2005/8/layout/hierarchy6"/>
    <dgm:cxn modelId="{5E28B055-829A-4DB8-8CBC-73CF65C73DA8}" type="presParOf" srcId="{B1EBB457-6FB0-437D-8207-5E020762945A}" destId="{C2746DB2-FC50-44BF-96F3-49A94E7EAE3B}" srcOrd="0" destOrd="0" presId="urn:microsoft.com/office/officeart/2005/8/layout/hierarchy6"/>
    <dgm:cxn modelId="{9CE5F037-DBF3-4338-B501-2C1D6D276F92}" type="presParOf" srcId="{B1EBB457-6FB0-437D-8207-5E020762945A}" destId="{418CCB37-1731-411A-A367-DCD8FBE500EC}" srcOrd="1" destOrd="0" presId="urn:microsoft.com/office/officeart/2005/8/layout/hierarchy6"/>
    <dgm:cxn modelId="{BBB730BA-2926-42D7-B8EE-C8B9501A2FDD}" type="presParOf" srcId="{418CCB37-1731-411A-A367-DCD8FBE500EC}" destId="{0E4A4277-8206-42F8-A2EB-507667030E01}" srcOrd="0" destOrd="0" presId="urn:microsoft.com/office/officeart/2005/8/layout/hierarchy6"/>
    <dgm:cxn modelId="{C2471702-BB51-4BE9-9481-02FCE49E9D19}" type="presParOf" srcId="{418CCB37-1731-411A-A367-DCD8FBE500EC}" destId="{F3C1681D-CD08-4E44-854A-27D420664C15}" srcOrd="1" destOrd="0" presId="urn:microsoft.com/office/officeart/2005/8/layout/hierarchy6"/>
    <dgm:cxn modelId="{FB81D78B-D947-4875-A4E7-255476BEC16B}" type="presParOf" srcId="{B1EBB457-6FB0-437D-8207-5E020762945A}" destId="{B1D69358-D851-427B-AAD3-0CE225A0B864}" srcOrd="2" destOrd="0" presId="urn:microsoft.com/office/officeart/2005/8/layout/hierarchy6"/>
    <dgm:cxn modelId="{A354B88E-AF82-43A9-81DC-F59D53C640A9}" type="presParOf" srcId="{B1EBB457-6FB0-437D-8207-5E020762945A}" destId="{E47E9D18-3B1B-476E-9220-36C56677C285}" srcOrd="3" destOrd="0" presId="urn:microsoft.com/office/officeart/2005/8/layout/hierarchy6"/>
    <dgm:cxn modelId="{A26F7675-69AD-4246-8751-141A977F966E}" type="presParOf" srcId="{E47E9D18-3B1B-476E-9220-36C56677C285}" destId="{941CBD37-6C15-43E2-BC12-297F7DFCD744}" srcOrd="0" destOrd="0" presId="urn:microsoft.com/office/officeart/2005/8/layout/hierarchy6"/>
    <dgm:cxn modelId="{91FBA90C-8EB9-4487-86FA-C68ED2514797}" type="presParOf" srcId="{E47E9D18-3B1B-476E-9220-36C56677C285}" destId="{7F45BEB4-9A8A-4686-92B9-5CB6F2032C04}" srcOrd="1" destOrd="0" presId="urn:microsoft.com/office/officeart/2005/8/layout/hierarchy6"/>
    <dgm:cxn modelId="{DDAA7E7A-831C-4C5D-B7C5-6CEC3C392479}" type="presParOf" srcId="{B1EBB457-6FB0-437D-8207-5E020762945A}" destId="{7208391F-C2DD-42F7-AE78-777E70E14110}" srcOrd="4" destOrd="0" presId="urn:microsoft.com/office/officeart/2005/8/layout/hierarchy6"/>
    <dgm:cxn modelId="{4D837A26-633E-4DFD-8E18-ACE06E26816D}" type="presParOf" srcId="{B1EBB457-6FB0-437D-8207-5E020762945A}" destId="{98AEF530-9B8E-48CC-BA7E-9A4D91177E74}" srcOrd="5" destOrd="0" presId="urn:microsoft.com/office/officeart/2005/8/layout/hierarchy6"/>
    <dgm:cxn modelId="{64B81E4F-F81D-4AAD-826B-55C8AA5D00A1}" type="presParOf" srcId="{98AEF530-9B8E-48CC-BA7E-9A4D91177E74}" destId="{59EF5882-32D8-42FE-ACC4-61124FCFD6E4}" srcOrd="0" destOrd="0" presId="urn:microsoft.com/office/officeart/2005/8/layout/hierarchy6"/>
    <dgm:cxn modelId="{8E931535-276F-45EB-9CDA-A31A6A283A96}" type="presParOf" srcId="{98AEF530-9B8E-48CC-BA7E-9A4D91177E74}" destId="{FB55CB00-E8E3-4EBC-BD28-752DB4120E82}" srcOrd="1" destOrd="0" presId="urn:microsoft.com/office/officeart/2005/8/layout/hierarchy6"/>
    <dgm:cxn modelId="{DE1E9C26-EE48-4ED4-9604-E88542775FFE}" type="presParOf" srcId="{B1EBB457-6FB0-437D-8207-5E020762945A}" destId="{9AB2301B-CE5B-473F-83C6-5725DB93B047}" srcOrd="6" destOrd="0" presId="urn:microsoft.com/office/officeart/2005/8/layout/hierarchy6"/>
    <dgm:cxn modelId="{277C643E-4813-46F6-94AD-A99AB92E5E0A}" type="presParOf" srcId="{B1EBB457-6FB0-437D-8207-5E020762945A}" destId="{F7E910D4-673F-4A4D-A095-C96011114DBD}" srcOrd="7" destOrd="0" presId="urn:microsoft.com/office/officeart/2005/8/layout/hierarchy6"/>
    <dgm:cxn modelId="{89123124-A107-4D77-860A-BBD3B649369E}" type="presParOf" srcId="{F7E910D4-673F-4A4D-A095-C96011114DBD}" destId="{9E260579-5047-43BC-95E9-3D79E409E3DC}" srcOrd="0" destOrd="0" presId="urn:microsoft.com/office/officeart/2005/8/layout/hierarchy6"/>
    <dgm:cxn modelId="{F6964A92-E75B-48EA-9C36-AE611F71939D}" type="presParOf" srcId="{F7E910D4-673F-4A4D-A095-C96011114DBD}" destId="{B54F2880-6A36-40A5-AF54-49075126B62C}" srcOrd="1" destOrd="0" presId="urn:microsoft.com/office/officeart/2005/8/layout/hierarchy6"/>
    <dgm:cxn modelId="{7B7FA261-5604-4CE6-8835-CB4FDA814A53}" type="presParOf" srcId="{B1EBB457-6FB0-437D-8207-5E020762945A}" destId="{693E04A7-0EE2-42F3-BC0C-34C7A413DA81}" srcOrd="8" destOrd="0" presId="urn:microsoft.com/office/officeart/2005/8/layout/hierarchy6"/>
    <dgm:cxn modelId="{0199F3FA-2A25-4FF7-B4D2-742C84F91173}" type="presParOf" srcId="{B1EBB457-6FB0-437D-8207-5E020762945A}" destId="{F63EA10D-D761-4034-9040-4C4023BDD13E}" srcOrd="9" destOrd="0" presId="urn:microsoft.com/office/officeart/2005/8/layout/hierarchy6"/>
    <dgm:cxn modelId="{004CF092-452E-4625-B362-DF5A4060BFDF}" type="presParOf" srcId="{F63EA10D-D761-4034-9040-4C4023BDD13E}" destId="{2D210377-4175-4DA5-AC16-5E13D528F619}" srcOrd="0" destOrd="0" presId="urn:microsoft.com/office/officeart/2005/8/layout/hierarchy6"/>
    <dgm:cxn modelId="{DE5B68C9-D929-4F6F-92D7-EB01C1805C8E}" type="presParOf" srcId="{F63EA10D-D761-4034-9040-4C4023BDD13E}" destId="{44A83F30-B254-4AC8-83A9-72E3BD6A6E24}" srcOrd="1" destOrd="0" presId="urn:microsoft.com/office/officeart/2005/8/layout/hierarchy6"/>
    <dgm:cxn modelId="{E6EE2B2F-D159-4620-998A-54C3A5D04337}" type="presParOf" srcId="{B1EBB457-6FB0-437D-8207-5E020762945A}" destId="{896164F2-928F-4417-A01F-DF4B3ECE0170}" srcOrd="10" destOrd="0" presId="urn:microsoft.com/office/officeart/2005/8/layout/hierarchy6"/>
    <dgm:cxn modelId="{D326DA2D-715F-41F1-9F32-6554BE269309}" type="presParOf" srcId="{B1EBB457-6FB0-437D-8207-5E020762945A}" destId="{0744D94A-B27E-4161-B50D-B2E35357E504}" srcOrd="11" destOrd="0" presId="urn:microsoft.com/office/officeart/2005/8/layout/hierarchy6"/>
    <dgm:cxn modelId="{EC60C02F-D4B7-4008-8098-75F400C54AAC}" type="presParOf" srcId="{0744D94A-B27E-4161-B50D-B2E35357E504}" destId="{97356FA0-8ABE-41C1-A1E4-B5F387170811}" srcOrd="0" destOrd="0" presId="urn:microsoft.com/office/officeart/2005/8/layout/hierarchy6"/>
    <dgm:cxn modelId="{E59057AE-FF24-496E-B80A-D819862E0561}" type="presParOf" srcId="{0744D94A-B27E-4161-B50D-B2E35357E504}" destId="{8A0A910E-E028-4619-A332-BDF04BB072D6}" srcOrd="1" destOrd="0" presId="urn:microsoft.com/office/officeart/2005/8/layout/hierarchy6"/>
    <dgm:cxn modelId="{6DCD6B23-02C8-4615-A6EA-5B876C4F1C2E}" type="presParOf" srcId="{B1EBB457-6FB0-437D-8207-5E020762945A}" destId="{5C79D881-AC71-468B-8EBA-B42563183488}" srcOrd="12" destOrd="0" presId="urn:microsoft.com/office/officeart/2005/8/layout/hierarchy6"/>
    <dgm:cxn modelId="{7EE388B1-8F4F-4391-9D63-E7708E7AD1C7}" type="presParOf" srcId="{B1EBB457-6FB0-437D-8207-5E020762945A}" destId="{C15847CA-5D3C-4089-8553-67067837EC60}" srcOrd="13" destOrd="0" presId="urn:microsoft.com/office/officeart/2005/8/layout/hierarchy6"/>
    <dgm:cxn modelId="{2FCB749E-9544-40DF-887C-D20FF2B6C748}" type="presParOf" srcId="{C15847CA-5D3C-4089-8553-67067837EC60}" destId="{C3840558-7B1C-422F-8921-786872951CCE}" srcOrd="0" destOrd="0" presId="urn:microsoft.com/office/officeart/2005/8/layout/hierarchy6"/>
    <dgm:cxn modelId="{F06465B6-63A1-40D6-96CA-F25FF19FB559}" type="presParOf" srcId="{C15847CA-5D3C-4089-8553-67067837EC60}" destId="{60D370B3-06A7-4284-962B-125D67C2322A}" srcOrd="1" destOrd="0" presId="urn:microsoft.com/office/officeart/2005/8/layout/hierarchy6"/>
    <dgm:cxn modelId="{5D84BD64-2AB9-42B7-A169-75B05814EA8D}" type="presParOf" srcId="{B1EBB457-6FB0-437D-8207-5E020762945A}" destId="{05EA9D68-7BDA-4D75-AE89-82759959B246}" srcOrd="14" destOrd="0" presId="urn:microsoft.com/office/officeart/2005/8/layout/hierarchy6"/>
    <dgm:cxn modelId="{0D09BF9C-E14F-4CE7-8E82-8EBFB4EB068F}" type="presParOf" srcId="{B1EBB457-6FB0-437D-8207-5E020762945A}" destId="{70326C88-52EB-41A0-A414-2C14AD945B62}" srcOrd="15" destOrd="0" presId="urn:microsoft.com/office/officeart/2005/8/layout/hierarchy6"/>
    <dgm:cxn modelId="{A11C1148-5239-4AE6-8994-A11110EA486E}" type="presParOf" srcId="{70326C88-52EB-41A0-A414-2C14AD945B62}" destId="{3CD7D1CB-EDA3-4259-9EF9-2631E6114F6C}" srcOrd="0" destOrd="0" presId="urn:microsoft.com/office/officeart/2005/8/layout/hierarchy6"/>
    <dgm:cxn modelId="{371904C0-83F9-4368-98AC-C810473ECF2B}" type="presParOf" srcId="{70326C88-52EB-41A0-A414-2C14AD945B62}" destId="{8FAE1C9B-5C15-40D8-A861-A5ACD00E6F15}" srcOrd="1" destOrd="0" presId="urn:microsoft.com/office/officeart/2005/8/layout/hierarchy6"/>
    <dgm:cxn modelId="{EF171C0C-346F-414D-9B98-AB9911AAA70D}" type="presParOf" srcId="{B1EBB457-6FB0-437D-8207-5E020762945A}" destId="{6118E7C5-EC41-4321-864E-DC92534C633F}" srcOrd="16" destOrd="0" presId="urn:microsoft.com/office/officeart/2005/8/layout/hierarchy6"/>
    <dgm:cxn modelId="{7C924121-A75D-4569-90C9-46617F41EFA5}" type="presParOf" srcId="{B1EBB457-6FB0-437D-8207-5E020762945A}" destId="{34670B64-3049-46E7-9059-F21F26DE0F8C}" srcOrd="17" destOrd="0" presId="urn:microsoft.com/office/officeart/2005/8/layout/hierarchy6"/>
    <dgm:cxn modelId="{F0E0219C-F582-4BD9-84EE-16FBB1E814BA}" type="presParOf" srcId="{34670B64-3049-46E7-9059-F21F26DE0F8C}" destId="{F016E871-F720-43BC-A8CC-BD45596CEFC0}" srcOrd="0" destOrd="0" presId="urn:microsoft.com/office/officeart/2005/8/layout/hierarchy6"/>
    <dgm:cxn modelId="{134DDED9-DD28-4577-BC54-E46C6A65C995}" type="presParOf" srcId="{34670B64-3049-46E7-9059-F21F26DE0F8C}" destId="{51B4BCBE-21AA-448E-9635-0FA83EBAEFDA}" srcOrd="1" destOrd="0" presId="urn:microsoft.com/office/officeart/2005/8/layout/hierarchy6"/>
    <dgm:cxn modelId="{C51F52CD-5BEA-43E0-810F-8005D5C84A0F}" type="presParOf" srcId="{B1EBB457-6FB0-437D-8207-5E020762945A}" destId="{45013CFF-7FF8-4DA0-B6A7-306E626ED8FE}" srcOrd="18" destOrd="0" presId="urn:microsoft.com/office/officeart/2005/8/layout/hierarchy6"/>
    <dgm:cxn modelId="{6D037664-8F2B-448B-9AEC-A3D9CDB9BF8C}" type="presParOf" srcId="{B1EBB457-6FB0-437D-8207-5E020762945A}" destId="{32197EFE-20E9-4D93-BA5C-565525B9F1AE}" srcOrd="19" destOrd="0" presId="urn:microsoft.com/office/officeart/2005/8/layout/hierarchy6"/>
    <dgm:cxn modelId="{7E8DD7C3-F374-4677-9700-A21AF26EE90B}" type="presParOf" srcId="{32197EFE-20E9-4D93-BA5C-565525B9F1AE}" destId="{9636F06B-D025-4A78-B183-573FC63AF860}" srcOrd="0" destOrd="0" presId="urn:microsoft.com/office/officeart/2005/8/layout/hierarchy6"/>
    <dgm:cxn modelId="{37FFFE2D-42E0-4C2E-AECA-5E36061DFD1A}" type="presParOf" srcId="{32197EFE-20E9-4D93-BA5C-565525B9F1AE}" destId="{592CF6B1-5AB9-4306-82A3-66F4A34F690C}" srcOrd="1" destOrd="0" presId="urn:microsoft.com/office/officeart/2005/8/layout/hierarchy6"/>
    <dgm:cxn modelId="{64B32F9C-6A42-4047-ACD2-F7108D6BB7B4}" type="presParOf" srcId="{B1EBB457-6FB0-437D-8207-5E020762945A}" destId="{90D4F5B3-2344-4791-ADC1-6FD7489FB72F}" srcOrd="20" destOrd="0" presId="urn:microsoft.com/office/officeart/2005/8/layout/hierarchy6"/>
    <dgm:cxn modelId="{5A5F90D7-BD4B-49A5-81FB-B24FF2D56B6F}" type="presParOf" srcId="{B1EBB457-6FB0-437D-8207-5E020762945A}" destId="{D1DE1620-B24F-4CC9-936D-5460E5D5217B}" srcOrd="21" destOrd="0" presId="urn:microsoft.com/office/officeart/2005/8/layout/hierarchy6"/>
    <dgm:cxn modelId="{F35930BB-3681-4DC6-A56E-EEC34A24C071}" type="presParOf" srcId="{D1DE1620-B24F-4CC9-936D-5460E5D5217B}" destId="{83200B0E-4303-497D-B435-89DE96285A6E}" srcOrd="0" destOrd="0" presId="urn:microsoft.com/office/officeart/2005/8/layout/hierarchy6"/>
    <dgm:cxn modelId="{318668E7-331A-4C9D-8619-00859BC15606}" type="presParOf" srcId="{D1DE1620-B24F-4CC9-936D-5460E5D5217B}" destId="{310F0AED-B7E9-40F6-9580-C8135F4C607C}" srcOrd="1" destOrd="0" presId="urn:microsoft.com/office/officeart/2005/8/layout/hierarchy6"/>
    <dgm:cxn modelId="{976A0163-7FD6-4525-8876-4B4147CD5201}" type="presParOf" srcId="{B1EBB457-6FB0-437D-8207-5E020762945A}" destId="{22D341A1-1FA5-4243-A41A-01D6CFA98272}" srcOrd="22" destOrd="0" presId="urn:microsoft.com/office/officeart/2005/8/layout/hierarchy6"/>
    <dgm:cxn modelId="{8D440853-F921-43E5-8E28-80416CBA412E}" type="presParOf" srcId="{B1EBB457-6FB0-437D-8207-5E020762945A}" destId="{64CAE1CA-E689-488E-8FF4-1876F89F901B}" srcOrd="23" destOrd="0" presId="urn:microsoft.com/office/officeart/2005/8/layout/hierarchy6"/>
    <dgm:cxn modelId="{1307C0BC-5469-4866-BD3F-22F4499214FC}" type="presParOf" srcId="{64CAE1CA-E689-488E-8FF4-1876F89F901B}" destId="{4AA89584-F5FC-48CF-9602-72921633548A}" srcOrd="0" destOrd="0" presId="urn:microsoft.com/office/officeart/2005/8/layout/hierarchy6"/>
    <dgm:cxn modelId="{9BA99C09-E6E9-4245-8E62-BEDD4125EB72}" type="presParOf" srcId="{64CAE1CA-E689-488E-8FF4-1876F89F901B}" destId="{8EC61EDB-7156-4E9E-A714-ED78869DB3A6}" srcOrd="1" destOrd="0" presId="urn:microsoft.com/office/officeart/2005/8/layout/hierarchy6"/>
    <dgm:cxn modelId="{CBF533AF-2785-4FE9-8226-FC908FB87304}" type="presParOf" srcId="{6980FE2D-C7B0-433B-990F-02CE5FA515E0}" destId="{BF1BD90C-110B-4FD4-BF31-1ECEFD281E8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41B4B2-7131-4E5D-8955-DAFC54D345C3}" type="doc">
      <dgm:prSet loTypeId="urn:microsoft.com/office/officeart/2005/8/layout/vList3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1D1F12-EA34-4794-9260-3B9978C02F11}">
      <dgm:prSet phldrT="[Текст]" custT="1"/>
      <dgm:spPr/>
      <dgm:t>
        <a:bodyPr/>
        <a:lstStyle/>
        <a:p>
          <a:r>
            <a:rPr lang="ky-KG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кызматкерлер боюнча маалыматты иштеп чыгуудагы ыкчамдуулук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7C3F2C-04FF-49CB-9BF3-EB294B1780B3}" type="parTrans" cxnId="{EDA41ACE-D42C-4EC0-904F-D1DA34C03D83}">
      <dgm:prSet/>
      <dgm:spPr/>
      <dgm:t>
        <a:bodyPr/>
        <a:lstStyle/>
        <a:p>
          <a:endParaRPr lang="ru-RU"/>
        </a:p>
      </dgm:t>
    </dgm:pt>
    <dgm:pt modelId="{4AB010D4-9951-4CA4-B28B-E98573A3DEAD}" type="sibTrans" cxnId="{EDA41ACE-D42C-4EC0-904F-D1DA34C03D83}">
      <dgm:prSet/>
      <dgm:spPr/>
      <dgm:t>
        <a:bodyPr/>
        <a:lstStyle/>
        <a:p>
          <a:endParaRPr lang="ru-RU"/>
        </a:p>
      </dgm:t>
    </dgm:pt>
    <dgm:pt modelId="{A3A3F2D9-5F9B-4570-A6B2-0C7800E08B3D}">
      <dgm:prSet phldrT="[Текст]" custT="1"/>
      <dgm:spPr/>
      <dgm:t>
        <a:bodyPr/>
        <a:lstStyle/>
        <a:p>
          <a:r>
            <a:rPr lang="ky-KG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Ош шаары боюнча М-1, М-2, жана башка отчеттордун автоматтык түрдө даярдалышы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760CBB-70B7-413A-A2A3-7F6CC77C3A48}" type="parTrans" cxnId="{FA3E0A55-B5CD-4022-8093-6B9E4DA221A7}">
      <dgm:prSet/>
      <dgm:spPr/>
      <dgm:t>
        <a:bodyPr/>
        <a:lstStyle/>
        <a:p>
          <a:endParaRPr lang="ru-RU"/>
        </a:p>
      </dgm:t>
    </dgm:pt>
    <dgm:pt modelId="{BB947805-49A6-4DA3-BFC8-2C45BF51F3A1}" type="sibTrans" cxnId="{FA3E0A55-B5CD-4022-8093-6B9E4DA221A7}">
      <dgm:prSet/>
      <dgm:spPr/>
      <dgm:t>
        <a:bodyPr/>
        <a:lstStyle/>
        <a:p>
          <a:endParaRPr lang="ru-RU"/>
        </a:p>
      </dgm:t>
    </dgm:pt>
    <dgm:pt modelId="{E9C74B49-A22B-4EA3-BF2D-14A6A217984E}">
      <dgm:prSet phldrT="[Текст]" custT="1"/>
      <dgm:spPr/>
      <dgm:t>
        <a:bodyPr/>
        <a:lstStyle/>
        <a:p>
          <a:r>
            <a:rPr lang="ky-KG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бош кызмат орундарына борборлоштурулган тартипте конкурс өткөрүүгө шарт түзүүсү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8EB2E-7B29-4793-865C-887AD3486040}" type="parTrans" cxnId="{95549639-60D5-488B-8C29-13449DB1019D}">
      <dgm:prSet/>
      <dgm:spPr/>
      <dgm:t>
        <a:bodyPr/>
        <a:lstStyle/>
        <a:p>
          <a:endParaRPr lang="ru-RU"/>
        </a:p>
      </dgm:t>
    </dgm:pt>
    <dgm:pt modelId="{6E03BBF9-2B21-4440-B429-F38E144CEB41}" type="sibTrans" cxnId="{95549639-60D5-488B-8C29-13449DB1019D}">
      <dgm:prSet/>
      <dgm:spPr/>
      <dgm:t>
        <a:bodyPr/>
        <a:lstStyle/>
        <a:p>
          <a:endParaRPr lang="ru-RU"/>
        </a:p>
      </dgm:t>
    </dgm:pt>
    <dgm:pt modelId="{E5F405BC-5059-4021-840A-E80BA6B3C3B2}">
      <dgm:prSet phldrT="[Текст]" custT="1"/>
      <dgm:spPr/>
      <dgm:t>
        <a:bodyPr/>
        <a:lstStyle/>
        <a:p>
          <a:r>
            <a:rPr lang="ky-KG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Аймактык жана түзүмдүк бөлүнүштөрдөгү кызматкерлердин ишмердүүлүүгүнүн сапатын жогорулатуу мүмкүнчүлүгү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DD9D5-6A71-4EC1-853D-C4D6A8659907}" type="parTrans" cxnId="{CAF7BB5D-E1DA-4781-AF12-51B844E86D73}">
      <dgm:prSet/>
      <dgm:spPr/>
      <dgm:t>
        <a:bodyPr/>
        <a:lstStyle/>
        <a:p>
          <a:endParaRPr lang="ru-RU"/>
        </a:p>
      </dgm:t>
    </dgm:pt>
    <dgm:pt modelId="{04628967-C0F1-4BAD-A6FF-E9AECA3F3733}" type="sibTrans" cxnId="{CAF7BB5D-E1DA-4781-AF12-51B844E86D73}">
      <dgm:prSet/>
      <dgm:spPr/>
      <dgm:t>
        <a:bodyPr/>
        <a:lstStyle/>
        <a:p>
          <a:endParaRPr lang="ru-RU"/>
        </a:p>
      </dgm:t>
    </dgm:pt>
    <dgm:pt modelId="{ED5678FA-AA75-4FCB-918D-BBA15DE68201}">
      <dgm:prSet phldrT="[Текст]"/>
      <dgm:spPr/>
      <dgm:t>
        <a:bodyPr/>
        <a:lstStyle/>
        <a:p>
          <a:r>
            <a:rPr lang="ky-KG" dirty="0">
              <a:latin typeface="Times New Roman" panose="02020603050405020304" pitchFamily="18" charset="0"/>
              <a:cs typeface="Times New Roman" panose="02020603050405020304" pitchFamily="18" charset="0"/>
            </a:rPr>
            <a:t>Аймактык жана түзүмдүк бөлүнүштөрдөгү кызматкерлердин карьералык өсүүсүн көзөмөлдөө мүмкүнчүлүгү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09C826-53E6-4213-8797-8345148F91EF}" type="parTrans" cxnId="{E03FF8A6-3A0A-475E-BFBD-7F69A478C008}">
      <dgm:prSet/>
      <dgm:spPr/>
      <dgm:t>
        <a:bodyPr/>
        <a:lstStyle/>
        <a:p>
          <a:endParaRPr lang="ru-RU"/>
        </a:p>
      </dgm:t>
    </dgm:pt>
    <dgm:pt modelId="{022DB7A3-17A1-4C37-916C-0B321997BFA5}" type="sibTrans" cxnId="{E03FF8A6-3A0A-475E-BFBD-7F69A478C008}">
      <dgm:prSet/>
      <dgm:spPr/>
      <dgm:t>
        <a:bodyPr/>
        <a:lstStyle/>
        <a:p>
          <a:endParaRPr lang="ru-RU"/>
        </a:p>
      </dgm:t>
    </dgm:pt>
    <dgm:pt modelId="{6A27AF33-1A44-44C8-B332-A1C3017DF9AC}" type="pres">
      <dgm:prSet presAssocID="{0F41B4B2-7131-4E5D-8955-DAFC54D345C3}" presName="linearFlow" presStyleCnt="0">
        <dgm:presLayoutVars>
          <dgm:dir/>
          <dgm:resizeHandles val="exact"/>
        </dgm:presLayoutVars>
      </dgm:prSet>
      <dgm:spPr/>
    </dgm:pt>
    <dgm:pt modelId="{0771C17C-63BD-4011-853F-51D993034C3A}" type="pres">
      <dgm:prSet presAssocID="{8B1D1F12-EA34-4794-9260-3B9978C02F11}" presName="composite" presStyleCnt="0"/>
      <dgm:spPr/>
    </dgm:pt>
    <dgm:pt modelId="{BCECCF49-4B8A-4CD7-913D-92253481883A}" type="pres">
      <dgm:prSet presAssocID="{8B1D1F12-EA34-4794-9260-3B9978C02F11}" presName="imgShp" presStyleLbl="fgImgPlace1" presStyleIdx="0" presStyleCnt="5" custLinFactNeighborX="-83610" custLinFactNeighborY="-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0C1F0DA-8BA9-4CFF-A0CD-D8B59D6DCBB5}" type="pres">
      <dgm:prSet presAssocID="{8B1D1F12-EA34-4794-9260-3B9978C02F11}" presName="txShp" presStyleLbl="node1" presStyleIdx="0" presStyleCnt="5" custScaleX="128279">
        <dgm:presLayoutVars>
          <dgm:bulletEnabled val="1"/>
        </dgm:presLayoutVars>
      </dgm:prSet>
      <dgm:spPr/>
    </dgm:pt>
    <dgm:pt modelId="{EE8C2F5F-0638-4962-89BE-6514F2B09A88}" type="pres">
      <dgm:prSet presAssocID="{4AB010D4-9951-4CA4-B28B-E98573A3DEAD}" presName="spacing" presStyleCnt="0"/>
      <dgm:spPr/>
    </dgm:pt>
    <dgm:pt modelId="{EC3247C1-5A89-4098-BDC9-CE137A38A70B}" type="pres">
      <dgm:prSet presAssocID="{A3A3F2D9-5F9B-4570-A6B2-0C7800E08B3D}" presName="composite" presStyleCnt="0"/>
      <dgm:spPr/>
    </dgm:pt>
    <dgm:pt modelId="{B353C908-0945-454F-8CFC-3B153873B0A1}" type="pres">
      <dgm:prSet presAssocID="{A3A3F2D9-5F9B-4570-A6B2-0C7800E08B3D}" presName="imgShp" presStyleLbl="fgImgPlace1" presStyleIdx="1" presStyleCnt="5" custScaleX="103985" custLinFactNeighborX="-85344" custLinFactNeighborY="-414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50BDFF8-CB23-45A8-93B9-CC859F08B2F4}" type="pres">
      <dgm:prSet presAssocID="{A3A3F2D9-5F9B-4570-A6B2-0C7800E08B3D}" presName="txShp" presStyleLbl="node1" presStyleIdx="1" presStyleCnt="5" custScaleX="127360" custLinFactNeighborX="565" custLinFactNeighborY="-4142">
        <dgm:presLayoutVars>
          <dgm:bulletEnabled val="1"/>
        </dgm:presLayoutVars>
      </dgm:prSet>
      <dgm:spPr/>
    </dgm:pt>
    <dgm:pt modelId="{266D0C56-FAA7-4CB8-AE29-02157511B166}" type="pres">
      <dgm:prSet presAssocID="{BB947805-49A6-4DA3-BFC8-2C45BF51F3A1}" presName="spacing" presStyleCnt="0"/>
      <dgm:spPr/>
    </dgm:pt>
    <dgm:pt modelId="{89A69986-5395-47EC-9123-A472B1DC574D}" type="pres">
      <dgm:prSet presAssocID="{E9C74B49-A22B-4EA3-BF2D-14A6A217984E}" presName="composite" presStyleCnt="0"/>
      <dgm:spPr/>
    </dgm:pt>
    <dgm:pt modelId="{F8FCDFB8-B433-4774-9BA9-65A2C6AEB94A}" type="pres">
      <dgm:prSet presAssocID="{E9C74B49-A22B-4EA3-BF2D-14A6A217984E}" presName="imgShp" presStyleLbl="fgImgPlace1" presStyleIdx="2" presStyleCnt="5" custLinFactNeighborX="-97536" custLinFactNeighborY="-472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8096842-4A2B-4182-83FA-6E533FB65007}" type="pres">
      <dgm:prSet presAssocID="{E9C74B49-A22B-4EA3-BF2D-14A6A217984E}" presName="txShp" presStyleLbl="node1" presStyleIdx="2" presStyleCnt="5" custScaleX="129410">
        <dgm:presLayoutVars>
          <dgm:bulletEnabled val="1"/>
        </dgm:presLayoutVars>
      </dgm:prSet>
      <dgm:spPr/>
    </dgm:pt>
    <dgm:pt modelId="{5DF89ADB-731A-4246-8C5B-C59DF2C241A1}" type="pres">
      <dgm:prSet presAssocID="{6E03BBF9-2B21-4440-B429-F38E144CEB41}" presName="spacing" presStyleCnt="0"/>
      <dgm:spPr/>
    </dgm:pt>
    <dgm:pt modelId="{0898FB6B-4276-45C1-9C6D-70E9F5A01D0B}" type="pres">
      <dgm:prSet presAssocID="{E5F405BC-5059-4021-840A-E80BA6B3C3B2}" presName="composite" presStyleCnt="0"/>
      <dgm:spPr/>
    </dgm:pt>
    <dgm:pt modelId="{A403E9BA-8ED3-453A-B3FC-3F4EA2CFE785}" type="pres">
      <dgm:prSet presAssocID="{E5F405BC-5059-4021-840A-E80BA6B3C3B2}" presName="imgShp" presStyleLbl="fgImgPlace1" presStyleIdx="3" presStyleCnt="5" custLinFactNeighborX="-93809" custLinFactNeighborY="-198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C54B5DE-3CB2-4C37-AEDD-649CBBE025BA}" type="pres">
      <dgm:prSet presAssocID="{E5F405BC-5059-4021-840A-E80BA6B3C3B2}" presName="txShp" presStyleLbl="node1" presStyleIdx="3" presStyleCnt="5" custScaleX="129410" custLinFactNeighborX="0" custLinFactNeighborY="-1987">
        <dgm:presLayoutVars>
          <dgm:bulletEnabled val="1"/>
        </dgm:presLayoutVars>
      </dgm:prSet>
      <dgm:spPr/>
    </dgm:pt>
    <dgm:pt modelId="{98442542-9EAB-4986-A22F-BF77F5616056}" type="pres">
      <dgm:prSet presAssocID="{04628967-C0F1-4BAD-A6FF-E9AECA3F3733}" presName="spacing" presStyleCnt="0"/>
      <dgm:spPr/>
    </dgm:pt>
    <dgm:pt modelId="{9F968978-9B8D-47AC-BB33-8E6473301F85}" type="pres">
      <dgm:prSet presAssocID="{ED5678FA-AA75-4FCB-918D-BBA15DE68201}" presName="composite" presStyleCnt="0"/>
      <dgm:spPr/>
    </dgm:pt>
    <dgm:pt modelId="{06458D1C-92E9-4C43-A8FC-B18E73E32489}" type="pres">
      <dgm:prSet presAssocID="{ED5678FA-AA75-4FCB-918D-BBA15DE68201}" presName="imgShp" presStyleLbl="fgImgPlace1" presStyleIdx="4" presStyleCnt="5" custLinFactNeighborX="-93236" custLinFactNeighborY="-145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</dgm:pt>
    <dgm:pt modelId="{E2E675A1-834A-483D-A37E-62DBD1C40140}" type="pres">
      <dgm:prSet presAssocID="{ED5678FA-AA75-4FCB-918D-BBA15DE68201}" presName="txShp" presStyleLbl="node1" presStyleIdx="4" presStyleCnt="5" custScaleX="129410" custLinFactNeighborX="0" custLinFactNeighborY="-1987">
        <dgm:presLayoutVars>
          <dgm:bulletEnabled val="1"/>
        </dgm:presLayoutVars>
      </dgm:prSet>
      <dgm:spPr/>
    </dgm:pt>
  </dgm:ptLst>
  <dgm:cxnLst>
    <dgm:cxn modelId="{9432BA20-9CD2-4DF9-A9C2-86F9E564EC66}" type="presOf" srcId="{ED5678FA-AA75-4FCB-918D-BBA15DE68201}" destId="{E2E675A1-834A-483D-A37E-62DBD1C40140}" srcOrd="0" destOrd="0" presId="urn:microsoft.com/office/officeart/2005/8/layout/vList3"/>
    <dgm:cxn modelId="{13FA8623-49A2-4A6C-A5FA-1E589E1B8DD4}" type="presOf" srcId="{8B1D1F12-EA34-4794-9260-3B9978C02F11}" destId="{10C1F0DA-8BA9-4CFF-A0CD-D8B59D6DCBB5}" srcOrd="0" destOrd="0" presId="urn:microsoft.com/office/officeart/2005/8/layout/vList3"/>
    <dgm:cxn modelId="{95549639-60D5-488B-8C29-13449DB1019D}" srcId="{0F41B4B2-7131-4E5D-8955-DAFC54D345C3}" destId="{E9C74B49-A22B-4EA3-BF2D-14A6A217984E}" srcOrd="2" destOrd="0" parTransId="{C9C8EB2E-7B29-4793-865C-887AD3486040}" sibTransId="{6E03BBF9-2B21-4440-B429-F38E144CEB41}"/>
    <dgm:cxn modelId="{57EDA95D-6BFF-4E46-B777-B73FCE4B0A15}" type="presOf" srcId="{A3A3F2D9-5F9B-4570-A6B2-0C7800E08B3D}" destId="{550BDFF8-CB23-45A8-93B9-CC859F08B2F4}" srcOrd="0" destOrd="0" presId="urn:microsoft.com/office/officeart/2005/8/layout/vList3"/>
    <dgm:cxn modelId="{CAF7BB5D-E1DA-4781-AF12-51B844E86D73}" srcId="{0F41B4B2-7131-4E5D-8955-DAFC54D345C3}" destId="{E5F405BC-5059-4021-840A-E80BA6B3C3B2}" srcOrd="3" destOrd="0" parTransId="{45CDD9D5-6A71-4EC1-853D-C4D6A8659907}" sibTransId="{04628967-C0F1-4BAD-A6FF-E9AECA3F3733}"/>
    <dgm:cxn modelId="{AFE1D76C-CF9E-443D-B0D4-5705A1D7D7DF}" type="presOf" srcId="{0F41B4B2-7131-4E5D-8955-DAFC54D345C3}" destId="{6A27AF33-1A44-44C8-B332-A1C3017DF9AC}" srcOrd="0" destOrd="0" presId="urn:microsoft.com/office/officeart/2005/8/layout/vList3"/>
    <dgm:cxn modelId="{FA3E0A55-B5CD-4022-8093-6B9E4DA221A7}" srcId="{0F41B4B2-7131-4E5D-8955-DAFC54D345C3}" destId="{A3A3F2D9-5F9B-4570-A6B2-0C7800E08B3D}" srcOrd="1" destOrd="0" parTransId="{B6760CBB-70B7-413A-A2A3-7F6CC77C3A48}" sibTransId="{BB947805-49A6-4DA3-BFC8-2C45BF51F3A1}"/>
    <dgm:cxn modelId="{0C62BA93-27FB-4F58-9B57-898B7C1C8D09}" type="presOf" srcId="{E5F405BC-5059-4021-840A-E80BA6B3C3B2}" destId="{BC54B5DE-3CB2-4C37-AEDD-649CBBE025BA}" srcOrd="0" destOrd="0" presId="urn:microsoft.com/office/officeart/2005/8/layout/vList3"/>
    <dgm:cxn modelId="{E03FF8A6-3A0A-475E-BFBD-7F69A478C008}" srcId="{0F41B4B2-7131-4E5D-8955-DAFC54D345C3}" destId="{ED5678FA-AA75-4FCB-918D-BBA15DE68201}" srcOrd="4" destOrd="0" parTransId="{BC09C826-53E6-4213-8797-8345148F91EF}" sibTransId="{022DB7A3-17A1-4C37-916C-0B321997BFA5}"/>
    <dgm:cxn modelId="{EDA41ACE-D42C-4EC0-904F-D1DA34C03D83}" srcId="{0F41B4B2-7131-4E5D-8955-DAFC54D345C3}" destId="{8B1D1F12-EA34-4794-9260-3B9978C02F11}" srcOrd="0" destOrd="0" parTransId="{CB7C3F2C-04FF-49CB-9BF3-EB294B1780B3}" sibTransId="{4AB010D4-9951-4CA4-B28B-E98573A3DEAD}"/>
    <dgm:cxn modelId="{95FABAF7-6269-4E34-89A4-F68DBA60050A}" type="presOf" srcId="{E9C74B49-A22B-4EA3-BF2D-14A6A217984E}" destId="{B8096842-4A2B-4182-83FA-6E533FB65007}" srcOrd="0" destOrd="0" presId="urn:microsoft.com/office/officeart/2005/8/layout/vList3"/>
    <dgm:cxn modelId="{1B3CFB59-16D5-4C09-8C3B-CC2C9B35CC32}" type="presParOf" srcId="{6A27AF33-1A44-44C8-B332-A1C3017DF9AC}" destId="{0771C17C-63BD-4011-853F-51D993034C3A}" srcOrd="0" destOrd="0" presId="urn:microsoft.com/office/officeart/2005/8/layout/vList3"/>
    <dgm:cxn modelId="{AC61BDA1-AC03-4B86-9407-694C5446521B}" type="presParOf" srcId="{0771C17C-63BD-4011-853F-51D993034C3A}" destId="{BCECCF49-4B8A-4CD7-913D-92253481883A}" srcOrd="0" destOrd="0" presId="urn:microsoft.com/office/officeart/2005/8/layout/vList3"/>
    <dgm:cxn modelId="{C555082F-5346-4D8E-8D0A-2F68ED2CE797}" type="presParOf" srcId="{0771C17C-63BD-4011-853F-51D993034C3A}" destId="{10C1F0DA-8BA9-4CFF-A0CD-D8B59D6DCBB5}" srcOrd="1" destOrd="0" presId="urn:microsoft.com/office/officeart/2005/8/layout/vList3"/>
    <dgm:cxn modelId="{292871EA-FA1B-45A3-A98C-5322D24EEF23}" type="presParOf" srcId="{6A27AF33-1A44-44C8-B332-A1C3017DF9AC}" destId="{EE8C2F5F-0638-4962-89BE-6514F2B09A88}" srcOrd="1" destOrd="0" presId="urn:microsoft.com/office/officeart/2005/8/layout/vList3"/>
    <dgm:cxn modelId="{80BF4316-D9FB-4149-A0A7-3B626A89AC8E}" type="presParOf" srcId="{6A27AF33-1A44-44C8-B332-A1C3017DF9AC}" destId="{EC3247C1-5A89-4098-BDC9-CE137A38A70B}" srcOrd="2" destOrd="0" presId="urn:microsoft.com/office/officeart/2005/8/layout/vList3"/>
    <dgm:cxn modelId="{E6F6D575-DD39-4C8D-A57E-2397D7E63B4E}" type="presParOf" srcId="{EC3247C1-5A89-4098-BDC9-CE137A38A70B}" destId="{B353C908-0945-454F-8CFC-3B153873B0A1}" srcOrd="0" destOrd="0" presId="urn:microsoft.com/office/officeart/2005/8/layout/vList3"/>
    <dgm:cxn modelId="{4CB00225-FAE4-49C0-AA47-5ADE399E48E5}" type="presParOf" srcId="{EC3247C1-5A89-4098-BDC9-CE137A38A70B}" destId="{550BDFF8-CB23-45A8-93B9-CC859F08B2F4}" srcOrd="1" destOrd="0" presId="urn:microsoft.com/office/officeart/2005/8/layout/vList3"/>
    <dgm:cxn modelId="{AF4D9BF3-B7B7-4B1F-AE1B-A8480F11C995}" type="presParOf" srcId="{6A27AF33-1A44-44C8-B332-A1C3017DF9AC}" destId="{266D0C56-FAA7-4CB8-AE29-02157511B166}" srcOrd="3" destOrd="0" presId="urn:microsoft.com/office/officeart/2005/8/layout/vList3"/>
    <dgm:cxn modelId="{6FF3D24F-8355-4231-B6F9-5D63BDAFEBF0}" type="presParOf" srcId="{6A27AF33-1A44-44C8-B332-A1C3017DF9AC}" destId="{89A69986-5395-47EC-9123-A472B1DC574D}" srcOrd="4" destOrd="0" presId="urn:microsoft.com/office/officeart/2005/8/layout/vList3"/>
    <dgm:cxn modelId="{61E3DCF5-CFAB-4729-9918-829744FA4A2A}" type="presParOf" srcId="{89A69986-5395-47EC-9123-A472B1DC574D}" destId="{F8FCDFB8-B433-4774-9BA9-65A2C6AEB94A}" srcOrd="0" destOrd="0" presId="urn:microsoft.com/office/officeart/2005/8/layout/vList3"/>
    <dgm:cxn modelId="{E111694C-5E64-4324-9242-5F6543307B8B}" type="presParOf" srcId="{89A69986-5395-47EC-9123-A472B1DC574D}" destId="{B8096842-4A2B-4182-83FA-6E533FB65007}" srcOrd="1" destOrd="0" presId="urn:microsoft.com/office/officeart/2005/8/layout/vList3"/>
    <dgm:cxn modelId="{B062DC83-4CB8-4547-893C-8B65FF7A40EE}" type="presParOf" srcId="{6A27AF33-1A44-44C8-B332-A1C3017DF9AC}" destId="{5DF89ADB-731A-4246-8C5B-C59DF2C241A1}" srcOrd="5" destOrd="0" presId="urn:microsoft.com/office/officeart/2005/8/layout/vList3"/>
    <dgm:cxn modelId="{35EDF1F4-415E-4BB9-909B-659A7A51C73C}" type="presParOf" srcId="{6A27AF33-1A44-44C8-B332-A1C3017DF9AC}" destId="{0898FB6B-4276-45C1-9C6D-70E9F5A01D0B}" srcOrd="6" destOrd="0" presId="urn:microsoft.com/office/officeart/2005/8/layout/vList3"/>
    <dgm:cxn modelId="{60B3F1AA-C0CE-46FD-B5E0-088DDCC6C16B}" type="presParOf" srcId="{0898FB6B-4276-45C1-9C6D-70E9F5A01D0B}" destId="{A403E9BA-8ED3-453A-B3FC-3F4EA2CFE785}" srcOrd="0" destOrd="0" presId="urn:microsoft.com/office/officeart/2005/8/layout/vList3"/>
    <dgm:cxn modelId="{1B64F559-F804-4630-A550-FA44869D03E1}" type="presParOf" srcId="{0898FB6B-4276-45C1-9C6D-70E9F5A01D0B}" destId="{BC54B5DE-3CB2-4C37-AEDD-649CBBE025BA}" srcOrd="1" destOrd="0" presId="urn:microsoft.com/office/officeart/2005/8/layout/vList3"/>
    <dgm:cxn modelId="{18318968-7B04-4F35-A7BA-5EEB4141E6AD}" type="presParOf" srcId="{6A27AF33-1A44-44C8-B332-A1C3017DF9AC}" destId="{98442542-9EAB-4986-A22F-BF77F5616056}" srcOrd="7" destOrd="0" presId="urn:microsoft.com/office/officeart/2005/8/layout/vList3"/>
    <dgm:cxn modelId="{15A1D908-2E20-4B71-B2B0-AB4DD188F366}" type="presParOf" srcId="{6A27AF33-1A44-44C8-B332-A1C3017DF9AC}" destId="{9F968978-9B8D-47AC-BB33-8E6473301F85}" srcOrd="8" destOrd="0" presId="urn:microsoft.com/office/officeart/2005/8/layout/vList3"/>
    <dgm:cxn modelId="{8EF8D675-27AF-4402-9E21-0BF6D67D3AC0}" type="presParOf" srcId="{9F968978-9B8D-47AC-BB33-8E6473301F85}" destId="{06458D1C-92E9-4C43-A8FC-B18E73E32489}" srcOrd="0" destOrd="0" presId="urn:microsoft.com/office/officeart/2005/8/layout/vList3"/>
    <dgm:cxn modelId="{FA7A7A54-6DC9-4587-BF36-EF355816C49D}" type="presParOf" srcId="{9F968978-9B8D-47AC-BB33-8E6473301F85}" destId="{E2E675A1-834A-483D-A37E-62DBD1C401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F591B-5ACB-484F-A750-E71C5EE0338D}">
      <dsp:nvSpPr>
        <dsp:cNvPr id="0" name=""/>
        <dsp:cNvSpPr/>
      </dsp:nvSpPr>
      <dsp:spPr>
        <a:xfrm>
          <a:off x="7539133" y="403816"/>
          <a:ext cx="181591" cy="3360879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D7F4D-3DDB-4458-A9F6-60AD811B7F2D}">
      <dsp:nvSpPr>
        <dsp:cNvPr id="0" name=""/>
        <dsp:cNvSpPr/>
      </dsp:nvSpPr>
      <dsp:spPr>
        <a:xfrm>
          <a:off x="272404" y="403816"/>
          <a:ext cx="4722915" cy="3360879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7806C-E6A0-47D5-B8BD-69D3347F7A82}">
      <dsp:nvSpPr>
        <dsp:cNvPr id="0" name=""/>
        <dsp:cNvSpPr/>
      </dsp:nvSpPr>
      <dsp:spPr>
        <a:xfrm>
          <a:off x="0" y="72006"/>
          <a:ext cx="4013939" cy="31790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1684C-D833-4DFF-9965-EC94552ACE15}">
      <dsp:nvSpPr>
        <dsp:cNvPr id="0" name=""/>
        <dsp:cNvSpPr/>
      </dsp:nvSpPr>
      <dsp:spPr>
        <a:xfrm>
          <a:off x="396229" y="3168351"/>
          <a:ext cx="3564199" cy="398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20" tIns="83820" rIns="2235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Учурдагы абал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229" y="3168351"/>
        <a:ext cx="3564199" cy="398939"/>
      </dsp:txXfrm>
    </dsp:sp>
    <dsp:sp modelId="{EFD5257D-CE50-4C35-B92D-235678FE2D23}">
      <dsp:nvSpPr>
        <dsp:cNvPr id="0" name=""/>
        <dsp:cNvSpPr/>
      </dsp:nvSpPr>
      <dsp:spPr>
        <a:xfrm>
          <a:off x="4237906" y="121401"/>
          <a:ext cx="4058641" cy="3925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y-KG" sz="1600" b="0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 Ош шаарынын мэриясынын түзүмүндөгү жалпы 272 кызматкер боюнча маалымат базага киргизилди: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ky-KG" sz="1600" b="0" i="1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1.1. Ош шаарынын мэриясынын аппаратындагы 71 (анын ичинде муниципалдык кызматкер – 51);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1.2. Мэриянын аймактык жана түзүмдүк бөлүнүштөрүндөгү 201 (анын ичинен муниципалдык кызматкер - 140);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Электрондук документ алмашууга жетишилди;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0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Кадр маселелерине байланыштуу Ош шаарынын мэриясынын буйруктарынын (1993-2021-ж.ж.) электрондук архиви түзүлдү.</a:t>
          </a:r>
        </a:p>
      </dsp:txBody>
      <dsp:txXfrm>
        <a:off x="4237906" y="121401"/>
        <a:ext cx="4058641" cy="3925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74424-5763-43F8-A770-9EC5328C4209}">
      <dsp:nvSpPr>
        <dsp:cNvPr id="0" name=""/>
        <dsp:cNvSpPr/>
      </dsp:nvSpPr>
      <dsp:spPr>
        <a:xfrm>
          <a:off x="34565" y="680195"/>
          <a:ext cx="1331790" cy="13317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C1B760-7925-4565-9AF2-BAED27587E2B}">
      <dsp:nvSpPr>
        <dsp:cNvPr id="0" name=""/>
        <dsp:cNvSpPr/>
      </dsp:nvSpPr>
      <dsp:spPr>
        <a:xfrm>
          <a:off x="222548" y="1444237"/>
          <a:ext cx="1830253" cy="247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Чарбалык негизде иш жүргүзгөн муниципалдык  ишканаларды            «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e-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Kyzmat</a:t>
          </a:r>
          <a:r>
            <a:rPr lang="ky-KG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тутумуна туташтыруу</a:t>
          </a:r>
        </a:p>
      </dsp:txBody>
      <dsp:txXfrm>
        <a:off x="276154" y="1497843"/>
        <a:ext cx="1723041" cy="2370065"/>
      </dsp:txXfrm>
    </dsp:sp>
    <dsp:sp modelId="{81846FF1-2DDD-4093-A9AE-F9867BE9D6E2}">
      <dsp:nvSpPr>
        <dsp:cNvPr id="0" name=""/>
        <dsp:cNvSpPr/>
      </dsp:nvSpPr>
      <dsp:spPr>
        <a:xfrm>
          <a:off x="1710119" y="1186085"/>
          <a:ext cx="343763" cy="32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1710119" y="1250087"/>
        <a:ext cx="247760" cy="192006"/>
      </dsp:txXfrm>
    </dsp:sp>
    <dsp:sp modelId="{0076097D-C2EF-4F86-983F-AFC972DCB2F9}">
      <dsp:nvSpPr>
        <dsp:cNvPr id="0" name=""/>
        <dsp:cNvSpPr/>
      </dsp:nvSpPr>
      <dsp:spPr>
        <a:xfrm>
          <a:off x="2348537" y="680195"/>
          <a:ext cx="1331790" cy="13317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9AEE3D-1B98-48D2-9989-0409494E6555}">
      <dsp:nvSpPr>
        <dsp:cNvPr id="0" name=""/>
        <dsp:cNvSpPr/>
      </dsp:nvSpPr>
      <dsp:spPr>
        <a:xfrm>
          <a:off x="2627548" y="1443225"/>
          <a:ext cx="1734923" cy="247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Берилген кызматтык күбөлүктөрдүн бирдиктүү базасын түзүү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8362" y="1494039"/>
        <a:ext cx="1633295" cy="2375649"/>
      </dsp:txXfrm>
    </dsp:sp>
    <dsp:sp modelId="{3432008F-53A6-46A7-8479-F4119F3E8D42}">
      <dsp:nvSpPr>
        <dsp:cNvPr id="0" name=""/>
        <dsp:cNvSpPr/>
      </dsp:nvSpPr>
      <dsp:spPr>
        <a:xfrm>
          <a:off x="4008123" y="1186085"/>
          <a:ext cx="327795" cy="32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4008123" y="1250087"/>
        <a:ext cx="231792" cy="192006"/>
      </dsp:txXfrm>
    </dsp:sp>
    <dsp:sp modelId="{A3586DF2-CEAB-4C5F-8D4F-3846A69DDBD3}">
      <dsp:nvSpPr>
        <dsp:cNvPr id="0" name=""/>
        <dsp:cNvSpPr/>
      </dsp:nvSpPr>
      <dsp:spPr>
        <a:xfrm>
          <a:off x="4616887" y="680195"/>
          <a:ext cx="1331790" cy="13317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64538F-8BC3-4958-8CCB-0F6097035035}">
      <dsp:nvSpPr>
        <dsp:cNvPr id="0" name=""/>
        <dsp:cNvSpPr/>
      </dsp:nvSpPr>
      <dsp:spPr>
        <a:xfrm>
          <a:off x="4773087" y="1444237"/>
          <a:ext cx="1769483" cy="247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ММБ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боюнча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магистратуралык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билимге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ээ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кызматкерлердин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бирдикт</a:t>
          </a:r>
          <a:r>
            <a:rPr lang="ky-KG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үү базасын түзүү жана алардын карьералык өсүүсүнө жетишүү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4913" y="1496063"/>
        <a:ext cx="1665831" cy="2373625"/>
      </dsp:txXfrm>
    </dsp:sp>
    <dsp:sp modelId="{973D4D55-B0A9-4B4C-9996-0822F1701E7E}">
      <dsp:nvSpPr>
        <dsp:cNvPr id="0" name=""/>
        <dsp:cNvSpPr/>
      </dsp:nvSpPr>
      <dsp:spPr>
        <a:xfrm>
          <a:off x="6289674" y="1186085"/>
          <a:ext cx="340996" cy="32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6289674" y="1250087"/>
        <a:ext cx="244993" cy="192006"/>
      </dsp:txXfrm>
    </dsp:sp>
    <dsp:sp modelId="{F156AFB0-7412-463B-95FA-FE053A5F5E20}">
      <dsp:nvSpPr>
        <dsp:cNvPr id="0" name=""/>
        <dsp:cNvSpPr/>
      </dsp:nvSpPr>
      <dsp:spPr>
        <a:xfrm>
          <a:off x="6922953" y="680195"/>
          <a:ext cx="1331790" cy="13317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028BA7-2CE4-4233-851A-DE8E20CBC331}">
      <dsp:nvSpPr>
        <dsp:cNvPr id="0" name=""/>
        <dsp:cNvSpPr/>
      </dsp:nvSpPr>
      <dsp:spPr>
        <a:xfrm>
          <a:off x="6874890" y="1443225"/>
          <a:ext cx="1810356" cy="247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Декларанттар-дын реестрин түзүү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7914" y="1496249"/>
        <a:ext cx="1704308" cy="23712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B9764-8407-4730-8030-DF42EFE1C386}">
      <dsp:nvSpPr>
        <dsp:cNvPr id="0" name=""/>
        <dsp:cNvSpPr/>
      </dsp:nvSpPr>
      <dsp:spPr>
        <a:xfrm>
          <a:off x="2520481" y="0"/>
          <a:ext cx="3599998" cy="108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Ош шаарынын мэриясы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2113" y="31632"/>
        <a:ext cx="3536734" cy="1016736"/>
      </dsp:txXfrm>
    </dsp:sp>
    <dsp:sp modelId="{C2746DB2-FC50-44BF-96F3-49A94E7EAE3B}">
      <dsp:nvSpPr>
        <dsp:cNvPr id="0" name=""/>
        <dsp:cNvSpPr/>
      </dsp:nvSpPr>
      <dsp:spPr>
        <a:xfrm>
          <a:off x="285588" y="1080000"/>
          <a:ext cx="4034892" cy="183534"/>
        </a:xfrm>
        <a:custGeom>
          <a:avLst/>
          <a:gdLst/>
          <a:ahLst/>
          <a:cxnLst/>
          <a:rect l="0" t="0" r="0" b="0"/>
          <a:pathLst>
            <a:path>
              <a:moveTo>
                <a:pt x="4034892" y="0"/>
              </a:moveTo>
              <a:lnTo>
                <a:pt x="4034892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A4277-8206-42F8-A2EB-507667030E01}">
      <dsp:nvSpPr>
        <dsp:cNvPr id="0" name=""/>
        <dsp:cNvSpPr/>
      </dsp:nvSpPr>
      <dsp:spPr>
        <a:xfrm>
          <a:off x="3428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менчик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56" y="1280063"/>
        <a:ext cx="531264" cy="3926943"/>
      </dsp:txXfrm>
    </dsp:sp>
    <dsp:sp modelId="{B1D69358-D851-427B-AAD3-0CE225A0B864}">
      <dsp:nvSpPr>
        <dsp:cNvPr id="0" name=""/>
        <dsp:cNvSpPr/>
      </dsp:nvSpPr>
      <dsp:spPr>
        <a:xfrm>
          <a:off x="1019205" y="1080000"/>
          <a:ext cx="3301275" cy="183534"/>
        </a:xfrm>
        <a:custGeom>
          <a:avLst/>
          <a:gdLst/>
          <a:ahLst/>
          <a:cxnLst/>
          <a:rect l="0" t="0" r="0" b="0"/>
          <a:pathLst>
            <a:path>
              <a:moveTo>
                <a:pt x="3301275" y="0"/>
              </a:moveTo>
              <a:lnTo>
                <a:pt x="3301275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CBD37-6C15-43E2-BC12-297F7DFCD744}">
      <dsp:nvSpPr>
        <dsp:cNvPr id="0" name=""/>
        <dsp:cNvSpPr/>
      </dsp:nvSpPr>
      <dsp:spPr>
        <a:xfrm>
          <a:off x="737044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Тышкы байланыштар жана аналитика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572" y="1280063"/>
        <a:ext cx="531264" cy="3926943"/>
      </dsp:txXfrm>
    </dsp:sp>
    <dsp:sp modelId="{7208391F-C2DD-42F7-AE78-777E70E14110}">
      <dsp:nvSpPr>
        <dsp:cNvPr id="0" name=""/>
        <dsp:cNvSpPr/>
      </dsp:nvSpPr>
      <dsp:spPr>
        <a:xfrm>
          <a:off x="1752821" y="1080000"/>
          <a:ext cx="2567658" cy="183534"/>
        </a:xfrm>
        <a:custGeom>
          <a:avLst/>
          <a:gdLst/>
          <a:ahLst/>
          <a:cxnLst/>
          <a:rect l="0" t="0" r="0" b="0"/>
          <a:pathLst>
            <a:path>
              <a:moveTo>
                <a:pt x="2567658" y="0"/>
              </a:moveTo>
              <a:lnTo>
                <a:pt x="2567658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F5882-32D8-42FE-ACC4-61124FCFD6E4}">
      <dsp:nvSpPr>
        <dsp:cNvPr id="0" name=""/>
        <dsp:cNvSpPr/>
      </dsp:nvSpPr>
      <dsp:spPr>
        <a:xfrm>
          <a:off x="1470661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 тарбия жана спорт комитети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7189" y="1280063"/>
        <a:ext cx="531264" cy="3926943"/>
      </dsp:txXfrm>
    </dsp:sp>
    <dsp:sp modelId="{9AB2301B-CE5B-473F-83C6-5725DB93B047}">
      <dsp:nvSpPr>
        <dsp:cNvPr id="0" name=""/>
        <dsp:cNvSpPr/>
      </dsp:nvSpPr>
      <dsp:spPr>
        <a:xfrm>
          <a:off x="2486438" y="1080000"/>
          <a:ext cx="1834041" cy="183534"/>
        </a:xfrm>
        <a:custGeom>
          <a:avLst/>
          <a:gdLst/>
          <a:ahLst/>
          <a:cxnLst/>
          <a:rect l="0" t="0" r="0" b="0"/>
          <a:pathLst>
            <a:path>
              <a:moveTo>
                <a:pt x="1834041" y="0"/>
              </a:moveTo>
              <a:lnTo>
                <a:pt x="1834041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60579-5047-43BC-95E9-3D79E409E3DC}">
      <dsp:nvSpPr>
        <dsp:cNvPr id="0" name=""/>
        <dsp:cNvSpPr/>
      </dsp:nvSpPr>
      <dsp:spPr>
        <a:xfrm>
          <a:off x="2204278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Жаштар иштери боюнча комитети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0806" y="1280063"/>
        <a:ext cx="531264" cy="3926943"/>
      </dsp:txXfrm>
    </dsp:sp>
    <dsp:sp modelId="{693E04A7-0EE2-42F3-BC0C-34C7A413DA81}">
      <dsp:nvSpPr>
        <dsp:cNvPr id="0" name=""/>
        <dsp:cNvSpPr/>
      </dsp:nvSpPr>
      <dsp:spPr>
        <a:xfrm>
          <a:off x="3220055" y="1080000"/>
          <a:ext cx="1100425" cy="183534"/>
        </a:xfrm>
        <a:custGeom>
          <a:avLst/>
          <a:gdLst/>
          <a:ahLst/>
          <a:cxnLst/>
          <a:rect l="0" t="0" r="0" b="0"/>
          <a:pathLst>
            <a:path>
              <a:moveTo>
                <a:pt x="1100425" y="0"/>
              </a:moveTo>
              <a:lnTo>
                <a:pt x="1100425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10377-4175-4DA5-AC16-5E13D528F619}">
      <dsp:nvSpPr>
        <dsp:cNvPr id="0" name=""/>
        <dsp:cNvSpPr/>
      </dsp:nvSpPr>
      <dsp:spPr>
        <a:xfrm>
          <a:off x="2937895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Коомчулук менен байланыш кызматы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4423" y="1280063"/>
        <a:ext cx="531264" cy="3926943"/>
      </dsp:txXfrm>
    </dsp:sp>
    <dsp:sp modelId="{896164F2-928F-4417-A01F-DF4B3ECE0170}">
      <dsp:nvSpPr>
        <dsp:cNvPr id="0" name=""/>
        <dsp:cNvSpPr/>
      </dsp:nvSpPr>
      <dsp:spPr>
        <a:xfrm>
          <a:off x="3953672" y="1080000"/>
          <a:ext cx="366808" cy="183534"/>
        </a:xfrm>
        <a:custGeom>
          <a:avLst/>
          <a:gdLst/>
          <a:ahLst/>
          <a:cxnLst/>
          <a:rect l="0" t="0" r="0" b="0"/>
          <a:pathLst>
            <a:path>
              <a:moveTo>
                <a:pt x="366808" y="0"/>
              </a:moveTo>
              <a:lnTo>
                <a:pt x="366808" y="91767"/>
              </a:lnTo>
              <a:lnTo>
                <a:pt x="0" y="91767"/>
              </a:lnTo>
              <a:lnTo>
                <a:pt x="0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6FA0-8ABE-41C1-A1E4-B5F387170811}">
      <dsp:nvSpPr>
        <dsp:cNvPr id="0" name=""/>
        <dsp:cNvSpPr/>
      </dsp:nvSpPr>
      <dsp:spPr>
        <a:xfrm>
          <a:off x="3671511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№1 «Туран»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88039" y="1280063"/>
        <a:ext cx="531264" cy="3926943"/>
      </dsp:txXfrm>
    </dsp:sp>
    <dsp:sp modelId="{5C79D881-AC71-468B-8EBA-B42563183488}">
      <dsp:nvSpPr>
        <dsp:cNvPr id="0" name=""/>
        <dsp:cNvSpPr/>
      </dsp:nvSpPr>
      <dsp:spPr>
        <a:xfrm>
          <a:off x="4320480" y="1080000"/>
          <a:ext cx="366808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366808" y="91767"/>
              </a:lnTo>
              <a:lnTo>
                <a:pt x="366808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40558-7B1C-422F-8921-786872951CCE}">
      <dsp:nvSpPr>
        <dsp:cNvPr id="0" name=""/>
        <dsp:cNvSpPr/>
      </dsp:nvSpPr>
      <dsp:spPr>
        <a:xfrm>
          <a:off x="4405128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№2 «Сулайман-Тоо»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1656" y="1280063"/>
        <a:ext cx="531264" cy="3926943"/>
      </dsp:txXfrm>
    </dsp:sp>
    <dsp:sp modelId="{05EA9D68-7BDA-4D75-AE89-82759959B246}">
      <dsp:nvSpPr>
        <dsp:cNvPr id="0" name=""/>
        <dsp:cNvSpPr/>
      </dsp:nvSpPr>
      <dsp:spPr>
        <a:xfrm>
          <a:off x="4320480" y="1080000"/>
          <a:ext cx="1100425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1100425" y="91767"/>
              </a:lnTo>
              <a:lnTo>
                <a:pt x="1100425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7D1CB-EDA3-4259-9EF9-2631E6114F6C}">
      <dsp:nvSpPr>
        <dsp:cNvPr id="0" name=""/>
        <dsp:cNvSpPr/>
      </dsp:nvSpPr>
      <dsp:spPr>
        <a:xfrm>
          <a:off x="5138745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№3 «Керме-Тоо»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5273" y="1280063"/>
        <a:ext cx="531264" cy="3926943"/>
      </dsp:txXfrm>
    </dsp:sp>
    <dsp:sp modelId="{6118E7C5-EC41-4321-864E-DC92534C633F}">
      <dsp:nvSpPr>
        <dsp:cNvPr id="0" name=""/>
        <dsp:cNvSpPr/>
      </dsp:nvSpPr>
      <dsp:spPr>
        <a:xfrm>
          <a:off x="4320480" y="1080000"/>
          <a:ext cx="1834041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1834041" y="91767"/>
              </a:lnTo>
              <a:lnTo>
                <a:pt x="1834041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6E871-F720-43BC-A8CC-BD45596CEFC0}">
      <dsp:nvSpPr>
        <dsp:cNvPr id="0" name=""/>
        <dsp:cNvSpPr/>
      </dsp:nvSpPr>
      <dsp:spPr>
        <a:xfrm>
          <a:off x="5872362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№4 «Манас-Ата»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8890" y="1280063"/>
        <a:ext cx="531264" cy="3926943"/>
      </dsp:txXfrm>
    </dsp:sp>
    <dsp:sp modelId="{45013CFF-7FF8-4DA0-B6A7-306E626ED8FE}">
      <dsp:nvSpPr>
        <dsp:cNvPr id="0" name=""/>
        <dsp:cNvSpPr/>
      </dsp:nvSpPr>
      <dsp:spPr>
        <a:xfrm>
          <a:off x="4320480" y="1080000"/>
          <a:ext cx="2567658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2567658" y="91767"/>
              </a:lnTo>
              <a:lnTo>
                <a:pt x="2567658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6F06B-D025-4A78-B183-573FC63AF860}">
      <dsp:nvSpPr>
        <dsp:cNvPr id="0" name=""/>
        <dsp:cNvSpPr/>
      </dsp:nvSpPr>
      <dsp:spPr>
        <a:xfrm>
          <a:off x="6605978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№5 «Амир-Темир»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22506" y="1280063"/>
        <a:ext cx="531264" cy="3926943"/>
      </dsp:txXfrm>
    </dsp:sp>
    <dsp:sp modelId="{90D4F5B3-2344-4791-ADC1-6FD7489FB72F}">
      <dsp:nvSpPr>
        <dsp:cNvPr id="0" name=""/>
        <dsp:cNvSpPr/>
      </dsp:nvSpPr>
      <dsp:spPr>
        <a:xfrm>
          <a:off x="4320480" y="1080000"/>
          <a:ext cx="3301275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3301275" y="91767"/>
              </a:lnTo>
              <a:lnTo>
                <a:pt x="3301275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00B0E-4303-497D-B435-89DE96285A6E}">
      <dsp:nvSpPr>
        <dsp:cNvPr id="0" name=""/>
        <dsp:cNvSpPr/>
      </dsp:nvSpPr>
      <dsp:spPr>
        <a:xfrm>
          <a:off x="7339595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№6 «Курманжан-Датка» муниципалдык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56123" y="1280063"/>
        <a:ext cx="531264" cy="3926943"/>
      </dsp:txXfrm>
    </dsp:sp>
    <dsp:sp modelId="{22D341A1-1FA5-4243-A41A-01D6CFA98272}">
      <dsp:nvSpPr>
        <dsp:cNvPr id="0" name=""/>
        <dsp:cNvSpPr/>
      </dsp:nvSpPr>
      <dsp:spPr>
        <a:xfrm>
          <a:off x="4320480" y="1080000"/>
          <a:ext cx="4034892" cy="18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7"/>
              </a:lnTo>
              <a:lnTo>
                <a:pt x="4034892" y="91767"/>
              </a:lnTo>
              <a:lnTo>
                <a:pt x="4034892" y="183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89584-F5FC-48CF-9602-72921633548A}">
      <dsp:nvSpPr>
        <dsp:cNvPr id="0" name=""/>
        <dsp:cNvSpPr/>
      </dsp:nvSpPr>
      <dsp:spPr>
        <a:xfrm>
          <a:off x="8073212" y="1263535"/>
          <a:ext cx="564320" cy="395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Жапалак айылдык аймактык башкармалыгы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9740" y="1280063"/>
        <a:ext cx="531264" cy="3926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1F0DA-8BA9-4CFF-A0CD-D8B59D6DCBB5}">
      <dsp:nvSpPr>
        <dsp:cNvPr id="0" name=""/>
        <dsp:cNvSpPr/>
      </dsp:nvSpPr>
      <dsp:spPr>
        <a:xfrm rot="10800000">
          <a:off x="634871" y="957"/>
          <a:ext cx="7371218" cy="708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57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кызматкерлер боюнча маалыматты иштеп чыгуудагы ыкчамдуулук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812081" y="957"/>
        <a:ext cx="7194008" cy="708839"/>
      </dsp:txXfrm>
    </dsp:sp>
    <dsp:sp modelId="{BCECCF49-4B8A-4CD7-913D-92253481883A}">
      <dsp:nvSpPr>
        <dsp:cNvPr id="0" name=""/>
        <dsp:cNvSpPr/>
      </dsp:nvSpPr>
      <dsp:spPr>
        <a:xfrm>
          <a:off x="500280" y="915"/>
          <a:ext cx="708839" cy="70883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0BDFF8-CB23-45A8-93B9-CC859F08B2F4}">
      <dsp:nvSpPr>
        <dsp:cNvPr id="0" name=""/>
        <dsp:cNvSpPr/>
      </dsp:nvSpPr>
      <dsp:spPr>
        <a:xfrm rot="10800000">
          <a:off x="693741" y="892030"/>
          <a:ext cx="7318410" cy="708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57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Ош шаары боюнча М-1, М-2, жана башка отчеттордун автоматтык түрдө даярдалышы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870951" y="892030"/>
        <a:ext cx="7141200" cy="708839"/>
      </dsp:txXfrm>
    </dsp:sp>
    <dsp:sp modelId="{B353C908-0945-454F-8CFC-3B153873B0A1}">
      <dsp:nvSpPr>
        <dsp:cNvPr id="0" name=""/>
        <dsp:cNvSpPr/>
      </dsp:nvSpPr>
      <dsp:spPr>
        <a:xfrm>
          <a:off x="473865" y="892030"/>
          <a:ext cx="737086" cy="70883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096842-4A2B-4182-83FA-6E533FB65007}">
      <dsp:nvSpPr>
        <dsp:cNvPr id="0" name=""/>
        <dsp:cNvSpPr/>
      </dsp:nvSpPr>
      <dsp:spPr>
        <a:xfrm rot="10800000">
          <a:off x="602376" y="1841824"/>
          <a:ext cx="7436207" cy="708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57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Муниципалдык бош кызмат орундарына борборлоштурулган тартипте конкурс өткөрүүгө шарт түзүүсү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79586" y="1841824"/>
        <a:ext cx="7258997" cy="708839"/>
      </dsp:txXfrm>
    </dsp:sp>
    <dsp:sp modelId="{F8FCDFB8-B433-4774-9BA9-65A2C6AEB94A}">
      <dsp:nvSpPr>
        <dsp:cNvPr id="0" name=""/>
        <dsp:cNvSpPr/>
      </dsp:nvSpPr>
      <dsp:spPr>
        <a:xfrm>
          <a:off x="401567" y="1808324"/>
          <a:ext cx="708839" cy="70883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54B5DE-3CB2-4C37-AEDD-649CBBE025BA}">
      <dsp:nvSpPr>
        <dsp:cNvPr id="0" name=""/>
        <dsp:cNvSpPr/>
      </dsp:nvSpPr>
      <dsp:spPr>
        <a:xfrm rot="10800000">
          <a:off x="602376" y="2748172"/>
          <a:ext cx="7436207" cy="708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57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Аймактык жана түзүмдүк бөлүнүштөрдөгү кызматкерлердин ишмердүүлүүгүнүн сапатын жогорулатуу мүмкүнчүлүгү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79586" y="2748172"/>
        <a:ext cx="7258997" cy="708839"/>
      </dsp:txXfrm>
    </dsp:sp>
    <dsp:sp modelId="{A403E9BA-8ED3-453A-B3FC-3F4EA2CFE785}">
      <dsp:nvSpPr>
        <dsp:cNvPr id="0" name=""/>
        <dsp:cNvSpPr/>
      </dsp:nvSpPr>
      <dsp:spPr>
        <a:xfrm>
          <a:off x="427986" y="2748172"/>
          <a:ext cx="708839" cy="70883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E675A1-834A-483D-A37E-62DBD1C40140}">
      <dsp:nvSpPr>
        <dsp:cNvPr id="0" name=""/>
        <dsp:cNvSpPr/>
      </dsp:nvSpPr>
      <dsp:spPr>
        <a:xfrm rot="10800000">
          <a:off x="602376" y="3668606"/>
          <a:ext cx="7436207" cy="708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57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Аймактык жана түзүмдүк бөлүнүштөрдөгү кызматкерлердин карьералык өсүүсүн көзөмөлдөө мүмкүнчүлүгү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79586" y="3668606"/>
        <a:ext cx="7258997" cy="708839"/>
      </dsp:txXfrm>
    </dsp:sp>
    <dsp:sp modelId="{06458D1C-92E9-4C43-A8FC-B18E73E32489}">
      <dsp:nvSpPr>
        <dsp:cNvPr id="0" name=""/>
        <dsp:cNvSpPr/>
      </dsp:nvSpPr>
      <dsp:spPr>
        <a:xfrm>
          <a:off x="432047" y="3672405"/>
          <a:ext cx="708839" cy="70883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7B3335-0FCB-479E-AF24-40B5514F5904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05ED59-5AB0-4260-B82D-91427DFFCA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04456FA4-D862-4E63-AA29-BB7255B7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59" cy="2088232"/>
          </a:xfrm>
        </p:spPr>
        <p:txBody>
          <a:bodyPr>
            <a:noAutofit/>
          </a:bodyPr>
          <a:lstStyle/>
          <a:p>
            <a:r>
              <a:rPr lang="ky-KG" sz="36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ШААРЫНЫН МЭРИЯСЫНДАГЫ АДАМ РЕСУРСТАРЫН БАШКАРУУ МААЛЫМАТТЫК СИСТЕМАСЫ -  "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E-KYZMAT" </a:t>
            </a:r>
            <a:r>
              <a:rPr lang="ky-KG" sz="36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</a:t>
            </a:r>
            <a:endParaRPr lang="ru-RU" sz="36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4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6960" y="1196752"/>
            <a:ext cx="8712967" cy="3240360"/>
          </a:xfrm>
        </p:spPr>
        <p:txBody>
          <a:bodyPr>
            <a:noAutofit/>
          </a:bodyPr>
          <a:lstStyle/>
          <a:p>
            <a:r>
              <a:rPr lang="ky-KG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шаарынын мэриясында адам ресурстарын башкаруу маалыматтык системасы - "</a:t>
            </a:r>
            <a:r>
              <a:rPr lang="en-US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25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Мамлекеттик кадр кызматы, Мамлекеттик каттоо кызматына караштуу "Инфоком" Мамлекеттик мекемеси менен биргеликте 2020-жылдын ноябрында ишке ашырылып, бүгүнкү күндө муниципалдык кызматкерлердин </a:t>
            </a:r>
            <a:r>
              <a:rPr lang="ky-KG" sz="25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борборлоштурулган</a:t>
            </a:r>
            <a:r>
              <a:rPr lang="ky-KG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маалымат базасы иштеп жатат.</a:t>
            </a:r>
            <a:endParaRPr lang="ru-RU" sz="2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id="{521648CA-34F3-4DD3-9028-A06B739A1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26800"/>
            <a:ext cx="8677528" cy="2314568"/>
          </a:xfrm>
        </p:spPr>
      </p:pic>
    </p:spTree>
    <p:extLst>
      <p:ext uri="{BB962C8B-B14F-4D97-AF65-F5344CB8AC3E}">
        <p14:creationId xmlns:p14="http://schemas.microsoft.com/office/powerpoint/2010/main" val="407978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78682B8-B3C3-4EF6-98A5-AD83365D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332656"/>
            <a:ext cx="8640961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Борборлоштурулган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"e-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тутумунун артыкчылыктары</a:t>
            </a: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ky-KG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шаары боюнча муниципалдык кызматкерлер жөнүндө маалыматтардын бир базага топтолушу;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Кадрдык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статистикалык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отчеттуулуктун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бирдиктүүлүгү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шаарынын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мэриясынын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конкурстук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комиссиясынын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ишмердүүлүгүндөгү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ыңгайлуулук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конкурстарга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талапнамалардын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бирдиктүү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базада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сакталышы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шаарынын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мэриясынын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аймактык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түзүмдүк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бөлүнүштөрүндөгү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муниципалдык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кызматкерлер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маалыматтардын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тактуулугун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көзөмөлгө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алуунун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кызматкерлердин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эмгек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стажы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класттык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чени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үстөк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акы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төлөөлөрдү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мыйзамдуулугун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көзөмөлдөөнүн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ыңгайлуулугу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9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78682B8-B3C3-4EF6-98A5-AD83365D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332656"/>
            <a:ext cx="8640961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"e-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тутумун башкаруунун абалы</a:t>
            </a: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25A18C1-1758-48EF-ADDE-2447062F9C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713359"/>
              </p:ext>
            </p:extLst>
          </p:nvPr>
        </p:nvGraphicFramePr>
        <p:xfrm>
          <a:off x="323528" y="2204864"/>
          <a:ext cx="8568952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4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78682B8-B3C3-4EF6-98A5-AD83365D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332656"/>
            <a:ext cx="8640961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шаарынын мэриясынын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"e</a:t>
            </a:r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 боюнча перспективадагы пландары</a:t>
            </a: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1A89B324-E9EC-4214-8C44-58F5F548A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122801"/>
              </p:ext>
            </p:extLst>
          </p:nvPr>
        </p:nvGraphicFramePr>
        <p:xfrm>
          <a:off x="323528" y="198884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78682B8-B3C3-4EF6-98A5-AD83365D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332656"/>
            <a:ext cx="8640961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 шаарынын мэриясынын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"e-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тутумунун катышуучулары</a:t>
            </a:r>
          </a:p>
          <a:p>
            <a:pPr marL="0" indent="0" algn="ctr">
              <a:buNone/>
            </a:pPr>
            <a:endParaRPr lang="ky-KG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08983E3-A7AA-46E2-9EB5-75D93BDA93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4405048"/>
              </p:ext>
            </p:extLst>
          </p:nvPr>
        </p:nvGraphicFramePr>
        <p:xfrm>
          <a:off x="251519" y="1268760"/>
          <a:ext cx="864096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93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878682B8-B3C3-4EF6-98A5-AD83365D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332656"/>
            <a:ext cx="8640961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Борборлоштурулган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"e-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Kyzmat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ky-KG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тутумунун мүмкүнчүлүктөрү</a:t>
            </a: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B05F071-D7D5-4A4B-94D0-70B2DB3BE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990477"/>
              </p:ext>
            </p:extLst>
          </p:nvPr>
        </p:nvGraphicFramePr>
        <p:xfrm>
          <a:off x="251518" y="1988840"/>
          <a:ext cx="8640961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83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060848"/>
            <a:ext cx="7632848" cy="1584176"/>
          </a:xfrm>
        </p:spPr>
        <p:txBody>
          <a:bodyPr>
            <a:normAutofit/>
          </a:bodyPr>
          <a:lstStyle/>
          <a:p>
            <a:r>
              <a:rPr lang="ru-RU" sz="48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Көңүл</a:t>
            </a:r>
            <a:r>
              <a:rPr lang="ru-RU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бурганыңыздарга</a:t>
            </a:r>
            <a:r>
              <a:rPr lang="ru-RU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рахмат</a:t>
            </a:r>
            <a:r>
              <a:rPr lang="ru-RU" sz="48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A9F03286-0EC5-48C2-B858-589AFE199E57}"/>
              </a:ext>
            </a:extLst>
          </p:cNvPr>
          <p:cNvSpPr txBox="1">
            <a:spLocks/>
          </p:cNvSpPr>
          <p:nvPr/>
        </p:nvSpPr>
        <p:spPr>
          <a:xfrm>
            <a:off x="1331640" y="3789040"/>
            <a:ext cx="7704856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ky-KG" sz="22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y-KG" sz="22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йдарбекова</a:t>
            </a:r>
            <a:r>
              <a:rPr lang="ru-RU" sz="22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М. А.</a:t>
            </a:r>
          </a:p>
        </p:txBody>
      </p:sp>
    </p:spTree>
    <p:extLst>
      <p:ext uri="{BB962C8B-B14F-4D97-AF65-F5344CB8AC3E}">
        <p14:creationId xmlns:p14="http://schemas.microsoft.com/office/powerpoint/2010/main" val="2152589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5682</TotalTime>
  <Words>398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Candara</vt:lpstr>
      <vt:lpstr>Symbol</vt:lpstr>
      <vt:lpstr>Times New Roman</vt:lpstr>
      <vt:lpstr>Wingdings</vt:lpstr>
      <vt:lpstr>Волна</vt:lpstr>
      <vt:lpstr>ОШ ШААРЫНЫН МЭРИЯСЫНДАГЫ АДАМ РЕСУРСТАРЫН БАШКАРУУ МААЛЫМАТТЫК СИСТЕМАСЫ -  "E-KYZMAT" ТУТУМУ</vt:lpstr>
      <vt:lpstr>Ош шаарынын мэриясында адам ресурстарын башкаруу маалыматтык системасы - "e-Kyzmat" Кыргыз Республикасынын Мамлекеттик кадр кызматы, Мамлекеттик каттоо кызматына караштуу "Инфоком" Мамлекеттик мекемеси менен биргеликте 2020-жылдын ноябрында ишке ашырылып, бүгүнкү күндө муниципалдык кызматкерлердин борборлоштурулган маалымат базасы иштеп жатат.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Көңүл бурганыңыздарга рахмат!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 шаарынын мэриясынын жылдык баалоо боюнча натыйжасы</dc:title>
  <dc:creator>Admin</dc:creator>
  <cp:lastModifiedBy>Admin</cp:lastModifiedBy>
  <cp:revision>73</cp:revision>
  <cp:lastPrinted>2019-07-01T11:21:21Z</cp:lastPrinted>
  <dcterms:created xsi:type="dcterms:W3CDTF">2019-06-22T05:30:55Z</dcterms:created>
  <dcterms:modified xsi:type="dcterms:W3CDTF">2021-04-28T12:42:25Z</dcterms:modified>
</cp:coreProperties>
</file>