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60" r:id="rId3"/>
    <p:sldId id="317" r:id="rId4"/>
    <p:sldId id="321" r:id="rId5"/>
    <p:sldId id="322" r:id="rId6"/>
    <p:sldId id="325" r:id="rId7"/>
    <p:sldId id="310" r:id="rId8"/>
    <p:sldId id="323" r:id="rId9"/>
    <p:sldId id="326" r:id="rId10"/>
    <p:sldId id="324" r:id="rId11"/>
    <p:sldId id="280" r:id="rId12"/>
    <p:sldId id="329" r:id="rId13"/>
    <p:sldId id="300" r:id="rId14"/>
    <p:sldId id="294" r:id="rId15"/>
    <p:sldId id="330" r:id="rId16"/>
    <p:sldId id="30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584E1E-92C3-4C92-B7B2-EEA65EF836E0}">
          <p14:sldIdLst>
            <p14:sldId id="274"/>
            <p14:sldId id="260"/>
            <p14:sldId id="317"/>
            <p14:sldId id="321"/>
            <p14:sldId id="322"/>
            <p14:sldId id="325"/>
            <p14:sldId id="310"/>
          </p14:sldIdLst>
        </p14:section>
        <p14:section name="Раздел без заголовка" id="{D9A9215F-162E-456A-87DB-4566EDE89330}">
          <p14:sldIdLst>
            <p14:sldId id="323"/>
            <p14:sldId id="326"/>
            <p14:sldId id="324"/>
            <p14:sldId id="280"/>
            <p14:sldId id="329"/>
            <p14:sldId id="300"/>
            <p14:sldId id="294"/>
            <p14:sldId id="330"/>
            <p14:sldId id="30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965D3-31B0-4073-979A-205A5CCD9201}">
      <dgm:prSet phldrT="[Текст]"/>
      <dgm:spPr>
        <a:xfrm>
          <a:off x="2645390" y="134616"/>
          <a:ext cx="2418463" cy="1447323"/>
        </a:xfrm>
        <a:prstGeom prst="round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</a:t>
          </a:r>
          <a:endParaRPr lang="ru-RU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5AEAD5B-DA4F-4D2B-AB46-7CF55E254758}" type="parTrans" cxnId="{DAC34680-185B-49BA-9A2A-17720F4B1E8C}">
      <dgm:prSet/>
      <dgm:spPr/>
      <dgm:t>
        <a:bodyPr/>
        <a:lstStyle/>
        <a:p>
          <a:endParaRPr lang="ru-RU"/>
        </a:p>
      </dgm:t>
    </dgm:pt>
    <dgm:pt modelId="{358CBD9C-EB1B-453D-A4E0-5ADB0CFA2E91}" type="sibTrans" cxnId="{DAC34680-185B-49BA-9A2A-17720F4B1E8C}">
      <dgm:prSet/>
      <dgm:spPr/>
      <dgm:t>
        <a:bodyPr/>
        <a:lstStyle/>
        <a:p>
          <a:endParaRPr lang="ru-RU"/>
        </a:p>
      </dgm:t>
    </dgm:pt>
    <dgm:pt modelId="{98AF51FD-C33E-43D3-9A78-C1B087B971CE}">
      <dgm:prSet phldrT="[Текст]" custT="1"/>
      <dgm:spPr>
        <a:xfrm>
          <a:off x="4314963" y="1938276"/>
          <a:ext cx="3109510" cy="2517998"/>
        </a:xfrm>
        <a:prstGeom prst="round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Ведомственное (отраслевое) направление: </a:t>
          </a:r>
        </a:p>
        <a:p>
          <a:r>
            <a:rPr lang="ru-RU" sz="2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-  Союз МСУ</a:t>
          </a:r>
          <a:endParaRPr lang="ru-RU" sz="2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F8AEE01-95C4-431D-868F-545758DF4B77}" type="parTrans" cxnId="{05CEAC7F-4132-4F11-905C-4A20BCA4A4CC}">
      <dgm:prSet/>
      <dgm:spPr>
        <a:xfrm rot="2955264">
          <a:off x="4396398" y="1760108"/>
          <a:ext cx="4703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340" y="0"/>
              </a:lnTo>
            </a:path>
          </a:pathLst>
        </a:custGeom>
        <a:noFill/>
        <a:ln w="1905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CF49AA3-63B4-42D1-9295-6B9D630C7FFF}" type="sibTrans" cxnId="{05CEAC7F-4132-4F11-905C-4A20BCA4A4CC}">
      <dgm:prSet/>
      <dgm:spPr/>
      <dgm:t>
        <a:bodyPr/>
        <a:lstStyle/>
        <a:p>
          <a:endParaRPr lang="ru-RU"/>
        </a:p>
      </dgm:t>
    </dgm:pt>
    <dgm:pt modelId="{C0DAEAAA-534C-41F8-BE7F-DFEC60C5D949}">
      <dgm:prSet phldrT="[Текст]" custT="1"/>
      <dgm:spPr>
        <a:xfrm>
          <a:off x="424122" y="2033079"/>
          <a:ext cx="2987812" cy="2447113"/>
        </a:xfrm>
        <a:prstGeom prst="round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Общее направление  (Госзаказ):</a:t>
          </a:r>
        </a:p>
        <a:p>
          <a:r>
            <a:rPr lang="ru-RU" sz="2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утверждает - Правительство,</a:t>
          </a:r>
        </a:p>
        <a:p>
          <a:r>
            <a:rPr lang="ru-RU" sz="2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реализует - АГУПКР</a:t>
          </a:r>
          <a:endParaRPr lang="ru-RU" sz="2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8449404-F3C6-4BBD-BA93-795861765E5C}" type="parTrans" cxnId="{9107EB68-9D5A-40A2-9D69-BA33E2260AC5}">
      <dgm:prSet/>
      <dgm:spPr>
        <a:xfrm rot="7735183">
          <a:off x="2798224" y="1807509"/>
          <a:ext cx="579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850" y="0"/>
              </a:lnTo>
            </a:path>
          </a:pathLst>
        </a:custGeom>
        <a:noFill/>
        <a:ln w="1905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75B1399-AADD-4DD2-99D9-F560433C313B}" type="sibTrans" cxnId="{9107EB68-9D5A-40A2-9D69-BA33E2260AC5}">
      <dgm:prSet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84CF4E-D358-4F00-8064-B5E28F461289}" type="pres">
      <dgm:prSet presAssocID="{357965D3-31B0-4073-979A-205A5CCD9201}" presName="singleCycle" presStyleCnt="0"/>
      <dgm:spPr/>
    </dgm:pt>
    <dgm:pt modelId="{2B57954D-5F04-44B8-BDBE-024967349C33}" type="pres">
      <dgm:prSet presAssocID="{357965D3-31B0-4073-979A-205A5CCD9201}" presName="singleCenter" presStyleLbl="node1" presStyleIdx="0" presStyleCnt="3" custScaleX="167099" custLinFactNeighborX="-1808" custLinFactNeighborY="-4078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BC99BDB-C3A7-4A5A-85C6-FBF5C330A91A}" type="pres">
      <dgm:prSet presAssocID="{EF8AEE01-95C4-431D-868F-545758DF4B77}" presName="Name56" presStyleLbl="parChTrans1D2" presStyleIdx="0" presStyleCnt="2"/>
      <dgm:spPr/>
      <dgm:t>
        <a:bodyPr/>
        <a:lstStyle/>
        <a:p>
          <a:endParaRPr lang="ru-RU"/>
        </a:p>
      </dgm:t>
    </dgm:pt>
    <dgm:pt modelId="{3967F452-C351-4A64-B880-9927A1F01914}" type="pres">
      <dgm:prSet presAssocID="{98AF51FD-C33E-43D3-9A78-C1B087B971CE}" presName="text0" presStyleLbl="node1" presStyleIdx="1" presStyleCnt="3" custScaleX="320665" custScaleY="249728" custRadScaleRad="110350" custRadScaleInc="126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7FFC1-1CFB-4AD9-A87F-E95ADF38F87B}" type="pres">
      <dgm:prSet presAssocID="{F8449404-F3C6-4BBD-BA93-795861765E5C}" presName="Name56" presStyleLbl="parChTrans1D2" presStyleIdx="1" presStyleCnt="2"/>
      <dgm:spPr/>
      <dgm:t>
        <a:bodyPr/>
        <a:lstStyle/>
        <a:p>
          <a:endParaRPr lang="ru-RU"/>
        </a:p>
      </dgm:t>
    </dgm:pt>
    <dgm:pt modelId="{D0F587F8-D0E5-4E26-A962-5F7A24A83CF4}" type="pres">
      <dgm:prSet presAssocID="{C0DAEAAA-534C-41F8-BE7F-DFEC60C5D949}" presName="text0" presStyleLbl="node1" presStyleIdx="2" presStyleCnt="3" custScaleX="361848" custScaleY="252356" custRadScaleRad="112610" custRadScaleInc="75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7EB68-9D5A-40A2-9D69-BA33E2260AC5}" srcId="{357965D3-31B0-4073-979A-205A5CCD9201}" destId="{C0DAEAAA-534C-41F8-BE7F-DFEC60C5D949}" srcOrd="1" destOrd="0" parTransId="{F8449404-F3C6-4BBD-BA93-795861765E5C}" sibTransId="{575B1399-AADD-4DD2-99D9-F560433C313B}"/>
    <dgm:cxn modelId="{B48F5F7A-87EE-49EA-A490-EEBD7E0CD4E1}" type="presOf" srcId="{C0DAEAAA-534C-41F8-BE7F-DFEC60C5D949}" destId="{D0F587F8-D0E5-4E26-A962-5F7A24A83CF4}" srcOrd="0" destOrd="0" presId="urn:microsoft.com/office/officeart/2008/layout/RadialCluster"/>
    <dgm:cxn modelId="{D78B3BBC-1D58-4195-925A-39784147EF38}" type="presOf" srcId="{357965D3-31B0-4073-979A-205A5CCD9201}" destId="{2B57954D-5F04-44B8-BDBE-024967349C33}" srcOrd="0" destOrd="0" presId="urn:microsoft.com/office/officeart/2008/layout/RadialCluster"/>
    <dgm:cxn modelId="{74C34B0C-39D7-4F15-BD52-7F0752FF6A99}" type="presOf" srcId="{2E62F831-0D40-4BA7-906B-105552F212C2}" destId="{1DEFD080-1BC5-4859-A1B4-3EAC2AA06800}" srcOrd="0" destOrd="0" presId="urn:microsoft.com/office/officeart/2008/layout/RadialCluster"/>
    <dgm:cxn modelId="{ABD8B7EC-EE6C-46BC-8C4E-06C6E9A57DB3}" type="presOf" srcId="{98AF51FD-C33E-43D3-9A78-C1B087B971CE}" destId="{3967F452-C351-4A64-B880-9927A1F01914}" srcOrd="0" destOrd="0" presId="urn:microsoft.com/office/officeart/2008/layout/RadialCluster"/>
    <dgm:cxn modelId="{05CEAC7F-4132-4F11-905C-4A20BCA4A4CC}" srcId="{357965D3-31B0-4073-979A-205A5CCD9201}" destId="{98AF51FD-C33E-43D3-9A78-C1B087B971CE}" srcOrd="0" destOrd="0" parTransId="{EF8AEE01-95C4-431D-868F-545758DF4B77}" sibTransId="{4CF49AA3-63B4-42D1-9295-6B9D630C7FFF}"/>
    <dgm:cxn modelId="{393F8FE2-45C8-42D7-BEF4-ED5FF353A85F}" type="presOf" srcId="{EF8AEE01-95C4-431D-868F-545758DF4B77}" destId="{BBC99BDB-C3A7-4A5A-85C6-FBF5C330A91A}" srcOrd="0" destOrd="0" presId="urn:microsoft.com/office/officeart/2008/layout/RadialCluster"/>
    <dgm:cxn modelId="{E9D23DA1-90F4-4EAF-84FF-E7618E4752D4}" type="presOf" srcId="{F8449404-F3C6-4BBD-BA93-795861765E5C}" destId="{B8A7FFC1-1CFB-4AD9-A87F-E95ADF38F87B}" srcOrd="0" destOrd="0" presId="urn:microsoft.com/office/officeart/2008/layout/RadialCluster"/>
    <dgm:cxn modelId="{DAC34680-185B-49BA-9A2A-17720F4B1E8C}" srcId="{2E62F831-0D40-4BA7-906B-105552F212C2}" destId="{357965D3-31B0-4073-979A-205A5CCD9201}" srcOrd="0" destOrd="0" parTransId="{A5AEAD5B-DA4F-4D2B-AB46-7CF55E254758}" sibTransId="{358CBD9C-EB1B-453D-A4E0-5ADB0CFA2E91}"/>
    <dgm:cxn modelId="{6B234EED-86C6-45B1-818F-F210919788FD}" type="presParOf" srcId="{1DEFD080-1BC5-4859-A1B4-3EAC2AA06800}" destId="{5384CF4E-D358-4F00-8064-B5E28F461289}" srcOrd="0" destOrd="0" presId="urn:microsoft.com/office/officeart/2008/layout/RadialCluster"/>
    <dgm:cxn modelId="{65F9F280-510B-4FF2-BA37-D978B0DDFC52}" type="presParOf" srcId="{5384CF4E-D358-4F00-8064-B5E28F461289}" destId="{2B57954D-5F04-44B8-BDBE-024967349C33}" srcOrd="0" destOrd="0" presId="urn:microsoft.com/office/officeart/2008/layout/RadialCluster"/>
    <dgm:cxn modelId="{2A85A24E-2311-4A10-9C62-C1BB8FF83A80}" type="presParOf" srcId="{5384CF4E-D358-4F00-8064-B5E28F461289}" destId="{BBC99BDB-C3A7-4A5A-85C6-FBF5C330A91A}" srcOrd="1" destOrd="0" presId="urn:microsoft.com/office/officeart/2008/layout/RadialCluster"/>
    <dgm:cxn modelId="{FC55CD89-9F8A-4E42-A547-E71459C209B2}" type="presParOf" srcId="{5384CF4E-D358-4F00-8064-B5E28F461289}" destId="{3967F452-C351-4A64-B880-9927A1F01914}" srcOrd="2" destOrd="0" presId="urn:microsoft.com/office/officeart/2008/layout/RadialCluster"/>
    <dgm:cxn modelId="{917201E8-8F80-4194-AD6C-0EBA48F0722A}" type="presParOf" srcId="{5384CF4E-D358-4F00-8064-B5E28F461289}" destId="{B8A7FFC1-1CFB-4AD9-A87F-E95ADF38F87B}" srcOrd="3" destOrd="0" presId="urn:microsoft.com/office/officeart/2008/layout/RadialCluster"/>
    <dgm:cxn modelId="{948C6EBA-A53B-4F84-92B3-AF4FD2D2E455}" type="presParOf" srcId="{5384CF4E-D358-4F00-8064-B5E28F461289}" destId="{D0F587F8-D0E5-4E26-A962-5F7A24A83CF4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DF872-80FA-44D2-9560-6D653ED1D6FE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5094E-DA8F-46B2-A26C-A4BF8E29C5B0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2019 год – 1 000 (главы АО, мэры – 480; депутаты МК – 520) из 513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2020 год (не исполнен) – 400  (главы АО, мэры – 160; депутаты МК – 240) из 521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CED561AE-3F63-4FFB-A992-572FF0B9286B}" type="parTrans" cxnId="{622D9CD6-8753-4F5D-8B4D-1414BDAF561B}">
      <dgm:prSet/>
      <dgm:spPr/>
      <dgm:t>
        <a:bodyPr/>
        <a:lstStyle/>
        <a:p>
          <a:endParaRPr lang="ru-RU"/>
        </a:p>
      </dgm:t>
    </dgm:pt>
    <dgm:pt modelId="{8C96303C-0727-489A-AB46-0AFEE1D0F83B}" type="sibTrans" cxnId="{622D9CD6-8753-4F5D-8B4D-1414BDAF561B}">
      <dgm:prSet/>
      <dgm:spPr/>
      <dgm:t>
        <a:bodyPr/>
        <a:lstStyle/>
        <a:p>
          <a:endParaRPr lang="ru-RU"/>
        </a:p>
      </dgm:t>
    </dgm:pt>
    <dgm:pt modelId="{792D9C17-274B-48C2-A09B-9A11B32B98C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Из 3 500 (План Госзаказа на 2021 год):</a:t>
          </a:r>
        </a:p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400 (главы АО, мэры – 160; депутаты МК – 240)</a:t>
          </a:r>
        </a:p>
      </dgm:t>
    </dgm:pt>
    <dgm:pt modelId="{36277217-705C-448C-984B-099A19CCDC49}" type="parTrans" cxnId="{71C9EFB0-0D08-4323-A18F-D304DBBE65F9}">
      <dgm:prSet/>
      <dgm:spPr/>
      <dgm:t>
        <a:bodyPr/>
        <a:lstStyle/>
        <a:p>
          <a:endParaRPr lang="ru-RU"/>
        </a:p>
      </dgm:t>
    </dgm:pt>
    <dgm:pt modelId="{C7357E4B-9616-4B80-938E-B7865A870438}" type="sibTrans" cxnId="{71C9EFB0-0D08-4323-A18F-D304DBBE65F9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D41D1-407B-4639-BB78-E23811DD1794}" type="pres">
      <dgm:prSet presAssocID="{2E85094E-DA8F-46B2-A26C-A4BF8E29C5B0}" presName="comp" presStyleCnt="0"/>
      <dgm:spPr/>
    </dgm:pt>
    <dgm:pt modelId="{46134ADB-CBB8-4D7F-800E-9CF5AD3E6500}" type="pres">
      <dgm:prSet presAssocID="{2E85094E-DA8F-46B2-A26C-A4BF8E29C5B0}" presName="box" presStyleLbl="node1" presStyleIdx="0" presStyleCnt="2" custLinFactNeighborX="943"/>
      <dgm:spPr/>
      <dgm:t>
        <a:bodyPr/>
        <a:lstStyle/>
        <a:p>
          <a:endParaRPr lang="ru-RU"/>
        </a:p>
      </dgm:t>
    </dgm:pt>
    <dgm:pt modelId="{9FA2D3AF-97BE-4E87-B294-513A913A9A51}" type="pres">
      <dgm:prSet presAssocID="{2E85094E-DA8F-46B2-A26C-A4BF8E29C5B0}" presName="img" presStyleLbl="fgImgPlace1" presStyleIdx="0" presStyleCnt="2"/>
      <dgm:spPr/>
    </dgm:pt>
    <dgm:pt modelId="{38546037-B093-4307-AF28-0E092D8C1187}" type="pres">
      <dgm:prSet presAssocID="{2E85094E-DA8F-46B2-A26C-A4BF8E29C5B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1928D-6333-4AD0-83D7-27FEF956C29D}" type="pres">
      <dgm:prSet presAssocID="{8C96303C-0727-489A-AB46-0AFEE1D0F83B}" presName="spacer" presStyleCnt="0"/>
      <dgm:spPr/>
    </dgm:pt>
    <dgm:pt modelId="{F809786F-BAE3-4C0A-BF54-B44F113D60A7}" type="pres">
      <dgm:prSet presAssocID="{792D9C17-274B-48C2-A09B-9A11B32B98CA}" presName="comp" presStyleCnt="0"/>
      <dgm:spPr/>
    </dgm:pt>
    <dgm:pt modelId="{DC8522BF-974D-406F-ABF4-6B540FD265CA}" type="pres">
      <dgm:prSet presAssocID="{792D9C17-274B-48C2-A09B-9A11B32B98CA}" presName="box" presStyleLbl="node1" presStyleIdx="1" presStyleCnt="2"/>
      <dgm:spPr/>
      <dgm:t>
        <a:bodyPr/>
        <a:lstStyle/>
        <a:p>
          <a:endParaRPr lang="ru-RU"/>
        </a:p>
      </dgm:t>
    </dgm:pt>
    <dgm:pt modelId="{F36565C9-EA43-480D-B998-B538311FC13D}" type="pres">
      <dgm:prSet presAssocID="{792D9C17-274B-48C2-A09B-9A11B32B98CA}" presName="img" presStyleLbl="fgImgPlace1" presStyleIdx="1" presStyleCnt="2"/>
      <dgm:spPr/>
    </dgm:pt>
    <dgm:pt modelId="{6879BDC8-1902-4A3F-B065-F4C31BEAE8FF}" type="pres">
      <dgm:prSet presAssocID="{792D9C17-274B-48C2-A09B-9A11B32B98C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9EFB0-0D08-4323-A18F-D304DBBE65F9}" srcId="{C146F6E7-3EFA-482B-A231-C59DB0F894ED}" destId="{792D9C17-274B-48C2-A09B-9A11B32B98CA}" srcOrd="1" destOrd="0" parTransId="{36277217-705C-448C-984B-099A19CCDC49}" sibTransId="{C7357E4B-9616-4B80-938E-B7865A870438}"/>
    <dgm:cxn modelId="{7BF7153D-66EC-442C-ABA5-5E23E3101759}" type="presOf" srcId="{792D9C17-274B-48C2-A09B-9A11B32B98CA}" destId="{DC8522BF-974D-406F-ABF4-6B540FD265CA}" srcOrd="0" destOrd="0" presId="urn:microsoft.com/office/officeart/2005/8/layout/vList4"/>
    <dgm:cxn modelId="{1B5D021C-FA39-4783-9293-409AE5B2BC5E}" type="presOf" srcId="{2E85094E-DA8F-46B2-A26C-A4BF8E29C5B0}" destId="{38546037-B093-4307-AF28-0E092D8C1187}" srcOrd="1" destOrd="0" presId="urn:microsoft.com/office/officeart/2005/8/layout/vList4"/>
    <dgm:cxn modelId="{6574B040-82B9-4107-AE61-4F0F891509E8}" type="presOf" srcId="{C146F6E7-3EFA-482B-A231-C59DB0F894ED}" destId="{FE463BD2-3A03-4DAD-A5A9-0CF1B71AC8EF}" srcOrd="0" destOrd="0" presId="urn:microsoft.com/office/officeart/2005/8/layout/vList4"/>
    <dgm:cxn modelId="{24EE9A3F-93C8-4E9F-91ED-6F3396057491}" type="presOf" srcId="{792D9C17-274B-48C2-A09B-9A11B32B98CA}" destId="{6879BDC8-1902-4A3F-B065-F4C31BEAE8FF}" srcOrd="1" destOrd="0" presId="urn:microsoft.com/office/officeart/2005/8/layout/vList4"/>
    <dgm:cxn modelId="{796AD6A5-BF9B-40F0-A84D-0DC5100EEAB9}" type="presOf" srcId="{2E85094E-DA8F-46B2-A26C-A4BF8E29C5B0}" destId="{46134ADB-CBB8-4D7F-800E-9CF5AD3E6500}" srcOrd="0" destOrd="0" presId="urn:microsoft.com/office/officeart/2005/8/layout/vList4"/>
    <dgm:cxn modelId="{622D9CD6-8753-4F5D-8B4D-1414BDAF561B}" srcId="{C146F6E7-3EFA-482B-A231-C59DB0F894ED}" destId="{2E85094E-DA8F-46B2-A26C-A4BF8E29C5B0}" srcOrd="0" destOrd="0" parTransId="{CED561AE-3F63-4FFB-A992-572FF0B9286B}" sibTransId="{8C96303C-0727-489A-AB46-0AFEE1D0F83B}"/>
    <dgm:cxn modelId="{6F0A0746-D098-49FB-9B98-2D72E90AFD40}" type="presParOf" srcId="{FE463BD2-3A03-4DAD-A5A9-0CF1B71AC8EF}" destId="{8F0D41D1-407B-4639-BB78-E23811DD1794}" srcOrd="0" destOrd="0" presId="urn:microsoft.com/office/officeart/2005/8/layout/vList4"/>
    <dgm:cxn modelId="{8F7669A2-4AC4-448C-9B84-6CC6B3434A10}" type="presParOf" srcId="{8F0D41D1-407B-4639-BB78-E23811DD1794}" destId="{46134ADB-CBB8-4D7F-800E-9CF5AD3E6500}" srcOrd="0" destOrd="0" presId="urn:microsoft.com/office/officeart/2005/8/layout/vList4"/>
    <dgm:cxn modelId="{AE6ADD68-3623-4592-8B77-F71B2C0DF0CF}" type="presParOf" srcId="{8F0D41D1-407B-4639-BB78-E23811DD1794}" destId="{9FA2D3AF-97BE-4E87-B294-513A913A9A51}" srcOrd="1" destOrd="0" presId="urn:microsoft.com/office/officeart/2005/8/layout/vList4"/>
    <dgm:cxn modelId="{11F68377-2434-47AB-AC83-09E51A16A2F7}" type="presParOf" srcId="{8F0D41D1-407B-4639-BB78-E23811DD1794}" destId="{38546037-B093-4307-AF28-0E092D8C1187}" srcOrd="2" destOrd="0" presId="urn:microsoft.com/office/officeart/2005/8/layout/vList4"/>
    <dgm:cxn modelId="{0FA62DC2-B102-4996-9E01-72C638ED7739}" type="presParOf" srcId="{FE463BD2-3A03-4DAD-A5A9-0CF1B71AC8EF}" destId="{34B1928D-6333-4AD0-83D7-27FEF956C29D}" srcOrd="1" destOrd="0" presId="urn:microsoft.com/office/officeart/2005/8/layout/vList4"/>
    <dgm:cxn modelId="{E90F7302-E602-439D-89B2-4C30C08DD1D7}" type="presParOf" srcId="{FE463BD2-3A03-4DAD-A5A9-0CF1B71AC8EF}" destId="{F809786F-BAE3-4C0A-BF54-B44F113D60A7}" srcOrd="2" destOrd="0" presId="urn:microsoft.com/office/officeart/2005/8/layout/vList4"/>
    <dgm:cxn modelId="{F17E64C6-0B1E-438F-B6A4-264C3A6A5B90}" type="presParOf" srcId="{F809786F-BAE3-4C0A-BF54-B44F113D60A7}" destId="{DC8522BF-974D-406F-ABF4-6B540FD265CA}" srcOrd="0" destOrd="0" presId="urn:microsoft.com/office/officeart/2005/8/layout/vList4"/>
    <dgm:cxn modelId="{2870C1A8-08C2-47BE-8E46-CDF75A5A5375}" type="presParOf" srcId="{F809786F-BAE3-4C0A-BF54-B44F113D60A7}" destId="{F36565C9-EA43-480D-B998-B538311FC13D}" srcOrd="1" destOrd="0" presId="urn:microsoft.com/office/officeart/2005/8/layout/vList4"/>
    <dgm:cxn modelId="{6C5B0C93-2FFA-4937-8CB9-88CE74261A1D}" type="presParOf" srcId="{F809786F-BAE3-4C0A-BF54-B44F113D60A7}" destId="{6879BDC8-1902-4A3F-B065-F4C31BEAE8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289FB-6B4C-4DBB-8F0F-A87A68047430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848F5-FEAE-4017-8F30-3C957BAD87BC}">
      <dgm:prSet custT="1"/>
      <dgm:spPr/>
      <dgm:t>
        <a:bodyPr/>
        <a:lstStyle/>
        <a:p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Не менее 1% средств бюджета органов МСУ </a:t>
          </a:r>
        </a:p>
      </dgm:t>
    </dgm:pt>
    <dgm:pt modelId="{270A9009-C40D-4809-9D12-C9824724F3F9}" type="parTrans" cxnId="{B3630B74-A60E-4611-A9C2-A03A3D0DD90E}">
      <dgm:prSet/>
      <dgm:spPr/>
      <dgm:t>
        <a:bodyPr/>
        <a:lstStyle/>
        <a:p>
          <a:endParaRPr lang="ru-RU"/>
        </a:p>
      </dgm:t>
    </dgm:pt>
    <dgm:pt modelId="{837FA574-AF2A-412F-ABF5-1CEE82003298}" type="sibTrans" cxnId="{B3630B74-A60E-4611-A9C2-A03A3D0DD90E}">
      <dgm:prSet/>
      <dgm:spPr/>
      <dgm:t>
        <a:bodyPr/>
        <a:lstStyle/>
        <a:p>
          <a:endParaRPr lang="ru-RU"/>
        </a:p>
      </dgm:t>
    </dgm:pt>
    <dgm:pt modelId="{3DBAAC71-2706-4193-A5E2-FD2381C65974}">
      <dgm:prSet custT="1"/>
      <dgm:spPr/>
      <dgm:t>
        <a:bodyPr/>
        <a:lstStyle/>
        <a:p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отдельной защищенной строкой в бюджетной классификации расходов в соответствии с потребностями в </a:t>
          </a: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обучении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E9A7D385-3505-4F34-BEB3-758EC92520A6}" type="parTrans" cxnId="{9B31448F-C634-4872-AC5D-791B38F7D03F}">
      <dgm:prSet/>
      <dgm:spPr/>
      <dgm:t>
        <a:bodyPr/>
        <a:lstStyle/>
        <a:p>
          <a:endParaRPr lang="ru-RU"/>
        </a:p>
      </dgm:t>
    </dgm:pt>
    <dgm:pt modelId="{6C5D2CAA-C610-4696-9F4D-2CFF3E7954D6}" type="sibTrans" cxnId="{9B31448F-C634-4872-AC5D-791B38F7D03F}">
      <dgm:prSet/>
      <dgm:spPr/>
      <dgm:t>
        <a:bodyPr/>
        <a:lstStyle/>
        <a:p>
          <a:endParaRPr lang="ru-RU"/>
        </a:p>
      </dgm:t>
    </dgm:pt>
    <dgm:pt modelId="{9128DF95-C22D-4B8D-AF05-4DE1FE9C5D31}">
      <dgm:prSet custT="1"/>
      <dgm:spPr/>
      <dgm:t>
        <a:bodyPr/>
        <a:lstStyle/>
        <a:p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за счет других средств, не запрещенных законодательством</a:t>
          </a:r>
        </a:p>
      </dgm:t>
    </dgm:pt>
    <dgm:pt modelId="{D688982B-9BAB-48D8-955E-71E0BB0F1AE2}" type="parTrans" cxnId="{DC59A502-0B4C-4B90-9766-5AB3942D155B}">
      <dgm:prSet/>
      <dgm:spPr/>
      <dgm:t>
        <a:bodyPr/>
        <a:lstStyle/>
        <a:p>
          <a:endParaRPr lang="ru-RU"/>
        </a:p>
      </dgm:t>
    </dgm:pt>
    <dgm:pt modelId="{9C7F803A-2C3F-4BF1-B0A0-B06824D97F57}" type="sibTrans" cxnId="{DC59A502-0B4C-4B90-9766-5AB3942D155B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7CF-ED25-4522-98B7-98416F83A095}" type="pres">
      <dgm:prSet presAssocID="{94B848F5-FEAE-4017-8F30-3C957BAD87BC}" presName="comp" presStyleCnt="0"/>
      <dgm:spPr/>
    </dgm:pt>
    <dgm:pt modelId="{E6E9C8CE-A2BF-43D1-A4D9-B0BA649786B2}" type="pres">
      <dgm:prSet presAssocID="{94B848F5-FEAE-4017-8F30-3C957BAD87BC}" presName="box" presStyleLbl="node1" presStyleIdx="0" presStyleCnt="3"/>
      <dgm:spPr/>
      <dgm:t>
        <a:bodyPr/>
        <a:lstStyle/>
        <a:p>
          <a:endParaRPr lang="ru-RU"/>
        </a:p>
      </dgm:t>
    </dgm:pt>
    <dgm:pt modelId="{F4C3EE50-E1C0-4949-B42F-281DABAD9897}" type="pres">
      <dgm:prSet presAssocID="{94B848F5-FEAE-4017-8F30-3C957BAD87BC}" presName="img" presStyleLbl="fgImgPlace1" presStyleIdx="0" presStyleCnt="3"/>
      <dgm:spPr/>
    </dgm:pt>
    <dgm:pt modelId="{4756CA1C-1EAF-4036-B483-7C5214893E34}" type="pres">
      <dgm:prSet presAssocID="{94B848F5-FEAE-4017-8F30-3C957BAD87B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50C01-C663-477C-BDEE-5C04D4752004}" type="pres">
      <dgm:prSet presAssocID="{837FA574-AF2A-412F-ABF5-1CEE82003298}" presName="spacer" presStyleCnt="0"/>
      <dgm:spPr/>
    </dgm:pt>
    <dgm:pt modelId="{25F2FA78-6D98-4C2C-92BA-443C41B32E87}" type="pres">
      <dgm:prSet presAssocID="{3DBAAC71-2706-4193-A5E2-FD2381C65974}" presName="comp" presStyleCnt="0"/>
      <dgm:spPr/>
    </dgm:pt>
    <dgm:pt modelId="{93A4AE42-1739-4FAB-B9D2-267A98D64054}" type="pres">
      <dgm:prSet presAssocID="{3DBAAC71-2706-4193-A5E2-FD2381C65974}" presName="box" presStyleLbl="node1" presStyleIdx="1" presStyleCnt="3"/>
      <dgm:spPr/>
      <dgm:t>
        <a:bodyPr/>
        <a:lstStyle/>
        <a:p>
          <a:endParaRPr lang="ru-RU"/>
        </a:p>
      </dgm:t>
    </dgm:pt>
    <dgm:pt modelId="{3F7315F1-A946-4706-B4AA-DB308EA99B1D}" type="pres">
      <dgm:prSet presAssocID="{3DBAAC71-2706-4193-A5E2-FD2381C65974}" presName="img" presStyleLbl="fgImgPlace1" presStyleIdx="1" presStyleCnt="3"/>
      <dgm:spPr/>
    </dgm:pt>
    <dgm:pt modelId="{7438061F-04DE-4675-902E-FA298ECB7F31}" type="pres">
      <dgm:prSet presAssocID="{3DBAAC71-2706-4193-A5E2-FD2381C6597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B85F-D264-4F58-AE14-BA656D6A28C0}" type="pres">
      <dgm:prSet presAssocID="{6C5D2CAA-C610-4696-9F4D-2CFF3E7954D6}" presName="spacer" presStyleCnt="0"/>
      <dgm:spPr/>
    </dgm:pt>
    <dgm:pt modelId="{55987091-76BD-432C-9DFE-EA51B24FA97B}" type="pres">
      <dgm:prSet presAssocID="{9128DF95-C22D-4B8D-AF05-4DE1FE9C5D31}" presName="comp" presStyleCnt="0"/>
      <dgm:spPr/>
    </dgm:pt>
    <dgm:pt modelId="{7CF4608E-A90A-4DE7-8B04-6DEF72B1B950}" type="pres">
      <dgm:prSet presAssocID="{9128DF95-C22D-4B8D-AF05-4DE1FE9C5D31}" presName="box" presStyleLbl="node1" presStyleIdx="2" presStyleCnt="3"/>
      <dgm:spPr/>
      <dgm:t>
        <a:bodyPr/>
        <a:lstStyle/>
        <a:p>
          <a:endParaRPr lang="ru-RU"/>
        </a:p>
      </dgm:t>
    </dgm:pt>
    <dgm:pt modelId="{C21F6A09-189C-4F37-A6DE-C40E515C8C88}" type="pres">
      <dgm:prSet presAssocID="{9128DF95-C22D-4B8D-AF05-4DE1FE9C5D31}" presName="img" presStyleLbl="fgImgPlace1" presStyleIdx="2" presStyleCnt="3"/>
      <dgm:spPr/>
    </dgm:pt>
    <dgm:pt modelId="{92C8A985-6F64-4B06-97B3-5CF08E8F0414}" type="pres">
      <dgm:prSet presAssocID="{9128DF95-C22D-4B8D-AF05-4DE1FE9C5D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FF1C6-8AF7-485F-B744-A68BD83F8FAE}" type="presOf" srcId="{3DBAAC71-2706-4193-A5E2-FD2381C65974}" destId="{93A4AE42-1739-4FAB-B9D2-267A98D64054}" srcOrd="0" destOrd="0" presId="urn:microsoft.com/office/officeart/2005/8/layout/vList4"/>
    <dgm:cxn modelId="{7855D2B8-D096-4D4F-99B3-2C791A8B001C}" type="presOf" srcId="{94B848F5-FEAE-4017-8F30-3C957BAD87BC}" destId="{E6E9C8CE-A2BF-43D1-A4D9-B0BA649786B2}" srcOrd="0" destOrd="0" presId="urn:microsoft.com/office/officeart/2005/8/layout/vList4"/>
    <dgm:cxn modelId="{B3630B74-A60E-4611-A9C2-A03A3D0DD90E}" srcId="{C146F6E7-3EFA-482B-A231-C59DB0F894ED}" destId="{94B848F5-FEAE-4017-8F30-3C957BAD87BC}" srcOrd="0" destOrd="0" parTransId="{270A9009-C40D-4809-9D12-C9824724F3F9}" sibTransId="{837FA574-AF2A-412F-ABF5-1CEE82003298}"/>
    <dgm:cxn modelId="{143D988C-1F47-48A3-9DE9-006503C1A1A4}" type="presOf" srcId="{9128DF95-C22D-4B8D-AF05-4DE1FE9C5D31}" destId="{7CF4608E-A90A-4DE7-8B04-6DEF72B1B950}" srcOrd="0" destOrd="0" presId="urn:microsoft.com/office/officeart/2005/8/layout/vList4"/>
    <dgm:cxn modelId="{7F0DE063-DD3C-40F6-B0E3-0267FDF7E205}" type="presOf" srcId="{C146F6E7-3EFA-482B-A231-C59DB0F894ED}" destId="{FE463BD2-3A03-4DAD-A5A9-0CF1B71AC8EF}" srcOrd="0" destOrd="0" presId="urn:microsoft.com/office/officeart/2005/8/layout/vList4"/>
    <dgm:cxn modelId="{62EA070E-44AD-4AAC-95D9-1AE2EE03BED8}" type="presOf" srcId="{3DBAAC71-2706-4193-A5E2-FD2381C65974}" destId="{7438061F-04DE-4675-902E-FA298ECB7F31}" srcOrd="1" destOrd="0" presId="urn:microsoft.com/office/officeart/2005/8/layout/vList4"/>
    <dgm:cxn modelId="{DC59A502-0B4C-4B90-9766-5AB3942D155B}" srcId="{C146F6E7-3EFA-482B-A231-C59DB0F894ED}" destId="{9128DF95-C22D-4B8D-AF05-4DE1FE9C5D31}" srcOrd="2" destOrd="0" parTransId="{D688982B-9BAB-48D8-955E-71E0BB0F1AE2}" sibTransId="{9C7F803A-2C3F-4BF1-B0A0-B06824D97F57}"/>
    <dgm:cxn modelId="{34E1C97A-16A4-4723-9F56-AE065C762251}" type="presOf" srcId="{94B848F5-FEAE-4017-8F30-3C957BAD87BC}" destId="{4756CA1C-1EAF-4036-B483-7C5214893E34}" srcOrd="1" destOrd="0" presId="urn:microsoft.com/office/officeart/2005/8/layout/vList4"/>
    <dgm:cxn modelId="{9B31448F-C634-4872-AC5D-791B38F7D03F}" srcId="{C146F6E7-3EFA-482B-A231-C59DB0F894ED}" destId="{3DBAAC71-2706-4193-A5E2-FD2381C65974}" srcOrd="1" destOrd="0" parTransId="{E9A7D385-3505-4F34-BEB3-758EC92520A6}" sibTransId="{6C5D2CAA-C610-4696-9F4D-2CFF3E7954D6}"/>
    <dgm:cxn modelId="{FACC45C8-49B0-49D4-806D-4125D7271F8C}" type="presOf" srcId="{9128DF95-C22D-4B8D-AF05-4DE1FE9C5D31}" destId="{92C8A985-6F64-4B06-97B3-5CF08E8F0414}" srcOrd="1" destOrd="0" presId="urn:microsoft.com/office/officeart/2005/8/layout/vList4"/>
    <dgm:cxn modelId="{887A38B8-FD29-41C8-9527-7389B02499A4}" type="presParOf" srcId="{FE463BD2-3A03-4DAD-A5A9-0CF1B71AC8EF}" destId="{BCE3D7CF-ED25-4522-98B7-98416F83A095}" srcOrd="0" destOrd="0" presId="urn:microsoft.com/office/officeart/2005/8/layout/vList4"/>
    <dgm:cxn modelId="{68C98ADA-8544-4EA1-85DE-965FAB1E21BC}" type="presParOf" srcId="{BCE3D7CF-ED25-4522-98B7-98416F83A095}" destId="{E6E9C8CE-A2BF-43D1-A4D9-B0BA649786B2}" srcOrd="0" destOrd="0" presId="urn:microsoft.com/office/officeart/2005/8/layout/vList4"/>
    <dgm:cxn modelId="{BA42875B-F8D6-46DC-9C56-204FB2D127C2}" type="presParOf" srcId="{BCE3D7CF-ED25-4522-98B7-98416F83A095}" destId="{F4C3EE50-E1C0-4949-B42F-281DABAD9897}" srcOrd="1" destOrd="0" presId="urn:microsoft.com/office/officeart/2005/8/layout/vList4"/>
    <dgm:cxn modelId="{2C722C62-3246-48B8-ADFB-C9F5897D6A41}" type="presParOf" srcId="{BCE3D7CF-ED25-4522-98B7-98416F83A095}" destId="{4756CA1C-1EAF-4036-B483-7C5214893E34}" srcOrd="2" destOrd="0" presId="urn:microsoft.com/office/officeart/2005/8/layout/vList4"/>
    <dgm:cxn modelId="{FA2D3FC9-FF13-4393-90BB-68D6639EC05C}" type="presParOf" srcId="{FE463BD2-3A03-4DAD-A5A9-0CF1B71AC8EF}" destId="{DB550C01-C663-477C-BDEE-5C04D4752004}" srcOrd="1" destOrd="0" presId="urn:microsoft.com/office/officeart/2005/8/layout/vList4"/>
    <dgm:cxn modelId="{1B5E581E-BE7F-4AA1-B673-2D2A1123AF36}" type="presParOf" srcId="{FE463BD2-3A03-4DAD-A5A9-0CF1B71AC8EF}" destId="{25F2FA78-6D98-4C2C-92BA-443C41B32E87}" srcOrd="2" destOrd="0" presId="urn:microsoft.com/office/officeart/2005/8/layout/vList4"/>
    <dgm:cxn modelId="{22AF2808-D3E8-42B7-83C0-AF8EB01A7D06}" type="presParOf" srcId="{25F2FA78-6D98-4C2C-92BA-443C41B32E87}" destId="{93A4AE42-1739-4FAB-B9D2-267A98D64054}" srcOrd="0" destOrd="0" presId="urn:microsoft.com/office/officeart/2005/8/layout/vList4"/>
    <dgm:cxn modelId="{2E9BC1C3-9894-4971-A468-74530EF607EC}" type="presParOf" srcId="{25F2FA78-6D98-4C2C-92BA-443C41B32E87}" destId="{3F7315F1-A946-4706-B4AA-DB308EA99B1D}" srcOrd="1" destOrd="0" presId="urn:microsoft.com/office/officeart/2005/8/layout/vList4"/>
    <dgm:cxn modelId="{396171BE-1AC5-4B21-BC8D-9840D99CC0BF}" type="presParOf" srcId="{25F2FA78-6D98-4C2C-92BA-443C41B32E87}" destId="{7438061F-04DE-4675-902E-FA298ECB7F31}" srcOrd="2" destOrd="0" presId="urn:microsoft.com/office/officeart/2005/8/layout/vList4"/>
    <dgm:cxn modelId="{ACFBDFF9-C5E6-48DE-8EF6-CE26AEA0F59B}" type="presParOf" srcId="{FE463BD2-3A03-4DAD-A5A9-0CF1B71AC8EF}" destId="{243DB85F-D264-4F58-AE14-BA656D6A28C0}" srcOrd="3" destOrd="0" presId="urn:microsoft.com/office/officeart/2005/8/layout/vList4"/>
    <dgm:cxn modelId="{A4E71769-5034-4351-8447-8B14EB116D9D}" type="presParOf" srcId="{FE463BD2-3A03-4DAD-A5A9-0CF1B71AC8EF}" destId="{55987091-76BD-432C-9DFE-EA51B24FA97B}" srcOrd="4" destOrd="0" presId="urn:microsoft.com/office/officeart/2005/8/layout/vList4"/>
    <dgm:cxn modelId="{76F69E8E-11DD-480A-9246-D57B0002A33D}" type="presParOf" srcId="{55987091-76BD-432C-9DFE-EA51B24FA97B}" destId="{7CF4608E-A90A-4DE7-8B04-6DEF72B1B950}" srcOrd="0" destOrd="0" presId="urn:microsoft.com/office/officeart/2005/8/layout/vList4"/>
    <dgm:cxn modelId="{5D2C41D7-627D-49F1-9408-C1296EBA119D}" type="presParOf" srcId="{55987091-76BD-432C-9DFE-EA51B24FA97B}" destId="{C21F6A09-189C-4F37-A6DE-C40E515C8C88}" srcOrd="1" destOrd="0" presId="urn:microsoft.com/office/officeart/2005/8/layout/vList4"/>
    <dgm:cxn modelId="{173A2E33-892F-4B8F-963B-0DD4E8079589}" type="presParOf" srcId="{55987091-76BD-432C-9DFE-EA51B24FA97B}" destId="{92C8A985-6F64-4B06-97B3-5CF08E8F04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C2250-1E25-4C2D-A0C1-39E7F4453922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5094E-DA8F-46B2-A26C-A4BF8E29C5B0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2018 год – 1 024 841 сом  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2019 год – 1 270 166 сомов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CED561AE-3F63-4FFB-A992-572FF0B9286B}" type="parTrans" cxnId="{622D9CD6-8753-4F5D-8B4D-1414BDAF561B}">
      <dgm:prSet/>
      <dgm:spPr/>
      <dgm:t>
        <a:bodyPr/>
        <a:lstStyle/>
        <a:p>
          <a:endParaRPr lang="ru-RU"/>
        </a:p>
      </dgm:t>
    </dgm:pt>
    <dgm:pt modelId="{8C96303C-0727-489A-AB46-0AFEE1D0F83B}" type="sibTrans" cxnId="{622D9CD6-8753-4F5D-8B4D-1414BDAF561B}">
      <dgm:prSet/>
      <dgm:spPr/>
      <dgm:t>
        <a:bodyPr/>
        <a:lstStyle/>
        <a:p>
          <a:endParaRPr lang="ru-RU"/>
        </a:p>
      </dgm:t>
    </dgm:pt>
    <dgm:pt modelId="{0A2F7567-35B3-4A80-A432-CDE3159AC1E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accent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Из Госзаказа на </a:t>
          </a:r>
          <a:r>
            <a:rPr lang="ru-RU" sz="2000" dirty="0">
              <a:solidFill>
                <a:schemeClr val="accent2">
                  <a:lumMod val="75000"/>
                </a:schemeClr>
              </a:solidFill>
            </a:rPr>
            <a:t>2020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год (план):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ПК по ведомственному направлению муниципальных служащих –  1 149 120 сомов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accent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841D2F4-387B-4DC8-A39F-6659AA5DF08D}" type="parTrans" cxnId="{EDF81383-6D90-42B8-886E-42AA0667AEEF}">
      <dgm:prSet/>
      <dgm:spPr/>
      <dgm:t>
        <a:bodyPr/>
        <a:lstStyle/>
        <a:p>
          <a:endParaRPr lang="ru-RU"/>
        </a:p>
      </dgm:t>
    </dgm:pt>
    <dgm:pt modelId="{AEEE559E-66F4-4C3F-8C55-30B2C4E9F455}" type="sibTrans" cxnId="{EDF81383-6D90-42B8-886E-42AA0667AEEF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D41D1-407B-4639-BB78-E23811DD1794}" type="pres">
      <dgm:prSet presAssocID="{2E85094E-DA8F-46B2-A26C-A4BF8E29C5B0}" presName="comp" presStyleCnt="0"/>
      <dgm:spPr/>
    </dgm:pt>
    <dgm:pt modelId="{46134ADB-CBB8-4D7F-800E-9CF5AD3E6500}" type="pres">
      <dgm:prSet presAssocID="{2E85094E-DA8F-46B2-A26C-A4BF8E29C5B0}" presName="box" presStyleLbl="node1" presStyleIdx="0" presStyleCnt="2" custLinFactNeighborX="943"/>
      <dgm:spPr/>
      <dgm:t>
        <a:bodyPr/>
        <a:lstStyle/>
        <a:p>
          <a:endParaRPr lang="ru-RU"/>
        </a:p>
      </dgm:t>
    </dgm:pt>
    <dgm:pt modelId="{9FA2D3AF-97BE-4E87-B294-513A913A9A51}" type="pres">
      <dgm:prSet presAssocID="{2E85094E-DA8F-46B2-A26C-A4BF8E29C5B0}" presName="img" presStyleLbl="fgImgPlace1" presStyleIdx="0" presStyleCnt="2"/>
      <dgm:spPr/>
    </dgm:pt>
    <dgm:pt modelId="{38546037-B093-4307-AF28-0E092D8C1187}" type="pres">
      <dgm:prSet presAssocID="{2E85094E-DA8F-46B2-A26C-A4BF8E29C5B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1928D-6333-4AD0-83D7-27FEF956C29D}" type="pres">
      <dgm:prSet presAssocID="{8C96303C-0727-489A-AB46-0AFEE1D0F83B}" presName="spacer" presStyleCnt="0"/>
      <dgm:spPr/>
    </dgm:pt>
    <dgm:pt modelId="{5AABA9C3-12E2-49F1-B81D-F39F7CEB30B5}" type="pres">
      <dgm:prSet presAssocID="{0A2F7567-35B3-4A80-A432-CDE3159AC1E5}" presName="comp" presStyleCnt="0"/>
      <dgm:spPr/>
    </dgm:pt>
    <dgm:pt modelId="{AD065BB3-CFA0-4E4F-88F6-632DC396C43A}" type="pres">
      <dgm:prSet presAssocID="{0A2F7567-35B3-4A80-A432-CDE3159AC1E5}" presName="box" presStyleLbl="node1" presStyleIdx="1" presStyleCnt="2" custScaleY="110107"/>
      <dgm:spPr/>
      <dgm:t>
        <a:bodyPr/>
        <a:lstStyle/>
        <a:p>
          <a:endParaRPr lang="ru-RU"/>
        </a:p>
      </dgm:t>
    </dgm:pt>
    <dgm:pt modelId="{B39C82BD-9DF4-4480-BC12-CBB7E2E5D3C4}" type="pres">
      <dgm:prSet presAssocID="{0A2F7567-35B3-4A80-A432-CDE3159AC1E5}" presName="img" presStyleLbl="fgImgPlace1" presStyleIdx="1" presStyleCnt="2"/>
      <dgm:spPr/>
    </dgm:pt>
    <dgm:pt modelId="{E0AC5462-A475-4D43-B3DE-A19A7BA63108}" type="pres">
      <dgm:prSet presAssocID="{0A2F7567-35B3-4A80-A432-CDE3159AC1E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D6F84-2500-4A09-97EF-375CBB158E2F}" type="presOf" srcId="{2E85094E-DA8F-46B2-A26C-A4BF8E29C5B0}" destId="{46134ADB-CBB8-4D7F-800E-9CF5AD3E6500}" srcOrd="0" destOrd="0" presId="urn:microsoft.com/office/officeart/2005/8/layout/vList4"/>
    <dgm:cxn modelId="{FCF26835-7790-49A9-BF85-08612E5A32F4}" type="presOf" srcId="{0A2F7567-35B3-4A80-A432-CDE3159AC1E5}" destId="{AD065BB3-CFA0-4E4F-88F6-632DC396C43A}" srcOrd="0" destOrd="0" presId="urn:microsoft.com/office/officeart/2005/8/layout/vList4"/>
    <dgm:cxn modelId="{EDF81383-6D90-42B8-886E-42AA0667AEEF}" srcId="{C146F6E7-3EFA-482B-A231-C59DB0F894ED}" destId="{0A2F7567-35B3-4A80-A432-CDE3159AC1E5}" srcOrd="1" destOrd="0" parTransId="{F841D2F4-387B-4DC8-A39F-6659AA5DF08D}" sibTransId="{AEEE559E-66F4-4C3F-8C55-30B2C4E9F455}"/>
    <dgm:cxn modelId="{036107AF-FB67-4E72-9108-53C030AAF96E}" type="presOf" srcId="{2E85094E-DA8F-46B2-A26C-A4BF8E29C5B0}" destId="{38546037-B093-4307-AF28-0E092D8C1187}" srcOrd="1" destOrd="0" presId="urn:microsoft.com/office/officeart/2005/8/layout/vList4"/>
    <dgm:cxn modelId="{C105BDA3-8B99-432B-85F9-D3A69E433A9A}" type="presOf" srcId="{C146F6E7-3EFA-482B-A231-C59DB0F894ED}" destId="{FE463BD2-3A03-4DAD-A5A9-0CF1B71AC8EF}" srcOrd="0" destOrd="0" presId="urn:microsoft.com/office/officeart/2005/8/layout/vList4"/>
    <dgm:cxn modelId="{622D9CD6-8753-4F5D-8B4D-1414BDAF561B}" srcId="{C146F6E7-3EFA-482B-A231-C59DB0F894ED}" destId="{2E85094E-DA8F-46B2-A26C-A4BF8E29C5B0}" srcOrd="0" destOrd="0" parTransId="{CED561AE-3F63-4FFB-A992-572FF0B9286B}" sibTransId="{8C96303C-0727-489A-AB46-0AFEE1D0F83B}"/>
    <dgm:cxn modelId="{1B1C68B5-72A5-4B3D-AEFA-D0DCED99E1B5}" type="presOf" srcId="{0A2F7567-35B3-4A80-A432-CDE3159AC1E5}" destId="{E0AC5462-A475-4D43-B3DE-A19A7BA63108}" srcOrd="1" destOrd="0" presId="urn:microsoft.com/office/officeart/2005/8/layout/vList4"/>
    <dgm:cxn modelId="{AE9CFDC3-B412-44A3-B67F-1528C7AC807A}" type="presParOf" srcId="{FE463BD2-3A03-4DAD-A5A9-0CF1B71AC8EF}" destId="{8F0D41D1-407B-4639-BB78-E23811DD1794}" srcOrd="0" destOrd="0" presId="urn:microsoft.com/office/officeart/2005/8/layout/vList4"/>
    <dgm:cxn modelId="{7A7BCFE2-D10D-44D5-A886-1DC898CA75D4}" type="presParOf" srcId="{8F0D41D1-407B-4639-BB78-E23811DD1794}" destId="{46134ADB-CBB8-4D7F-800E-9CF5AD3E6500}" srcOrd="0" destOrd="0" presId="urn:microsoft.com/office/officeart/2005/8/layout/vList4"/>
    <dgm:cxn modelId="{DC37879F-E051-4BA0-92C6-E599777465F7}" type="presParOf" srcId="{8F0D41D1-407B-4639-BB78-E23811DD1794}" destId="{9FA2D3AF-97BE-4E87-B294-513A913A9A51}" srcOrd="1" destOrd="0" presId="urn:microsoft.com/office/officeart/2005/8/layout/vList4"/>
    <dgm:cxn modelId="{66D6F0B2-673F-463A-9A88-E5B0AEAD1721}" type="presParOf" srcId="{8F0D41D1-407B-4639-BB78-E23811DD1794}" destId="{38546037-B093-4307-AF28-0E092D8C1187}" srcOrd="2" destOrd="0" presId="urn:microsoft.com/office/officeart/2005/8/layout/vList4"/>
    <dgm:cxn modelId="{0D690D19-AAD1-4CEC-AFE2-2A342841C8A6}" type="presParOf" srcId="{FE463BD2-3A03-4DAD-A5A9-0CF1B71AC8EF}" destId="{34B1928D-6333-4AD0-83D7-27FEF956C29D}" srcOrd="1" destOrd="0" presId="urn:microsoft.com/office/officeart/2005/8/layout/vList4"/>
    <dgm:cxn modelId="{184DF47D-AF4C-45D8-B619-74491F15BEBA}" type="presParOf" srcId="{FE463BD2-3A03-4DAD-A5A9-0CF1B71AC8EF}" destId="{5AABA9C3-12E2-49F1-B81D-F39F7CEB30B5}" srcOrd="2" destOrd="0" presId="urn:microsoft.com/office/officeart/2005/8/layout/vList4"/>
    <dgm:cxn modelId="{A56EEF5D-F121-483C-9D9C-3E6E96C826DE}" type="presParOf" srcId="{5AABA9C3-12E2-49F1-B81D-F39F7CEB30B5}" destId="{AD065BB3-CFA0-4E4F-88F6-632DC396C43A}" srcOrd="0" destOrd="0" presId="urn:microsoft.com/office/officeart/2005/8/layout/vList4"/>
    <dgm:cxn modelId="{9DFF18C0-423C-42E2-8A05-1FF81A04C3BE}" type="presParOf" srcId="{5AABA9C3-12E2-49F1-B81D-F39F7CEB30B5}" destId="{B39C82BD-9DF4-4480-BC12-CBB7E2E5D3C4}" srcOrd="1" destOrd="0" presId="urn:microsoft.com/office/officeart/2005/8/layout/vList4"/>
    <dgm:cxn modelId="{55744AC1-289D-4CFE-8083-EE2BAD6C5B6A}" type="presParOf" srcId="{5AABA9C3-12E2-49F1-B81D-F39F7CEB30B5}" destId="{E0AC5462-A475-4D43-B3DE-A19A7BA631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E6F22-F8D9-4A9F-A6BA-FB74044FBCCA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6BC55-44DA-4907-A052-CD7FC19866FC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Координация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75603BAB-8A84-4DB5-A320-99E7C346B63C}" type="parTrans" cxnId="{5A53B3C8-FFC7-4D79-9A1E-DAF8B785E8E7}">
      <dgm:prSet/>
      <dgm:spPr/>
      <dgm:t>
        <a:bodyPr/>
        <a:lstStyle/>
        <a:p>
          <a:endParaRPr lang="ru-RU"/>
        </a:p>
      </dgm:t>
    </dgm:pt>
    <dgm:pt modelId="{2B5CC6E7-54DD-4317-86CD-6B0EA3012448}" type="sibTrans" cxnId="{5A53B3C8-FFC7-4D79-9A1E-DAF8B785E8E7}">
      <dgm:prSet/>
      <dgm:spPr/>
      <dgm:t>
        <a:bodyPr/>
        <a:lstStyle/>
        <a:p>
          <a:endParaRPr lang="ru-RU"/>
        </a:p>
      </dgm:t>
    </dgm:pt>
    <dgm:pt modelId="{1755865B-E3B1-442E-876C-CD7B7108C3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Порядок определения, планирования и прогнозирования потребностей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45B2A584-8DA0-44BF-94B3-042EB1DED4FE}" type="parTrans" cxnId="{B6FDDB72-6142-41C6-8B1B-38CCD759AB16}">
      <dgm:prSet/>
      <dgm:spPr/>
      <dgm:t>
        <a:bodyPr/>
        <a:lstStyle/>
        <a:p>
          <a:endParaRPr lang="ru-RU"/>
        </a:p>
      </dgm:t>
    </dgm:pt>
    <dgm:pt modelId="{1CBFF9A9-BFF3-47FB-B0CB-51F5627C4D5E}" type="sibTrans" cxnId="{B6FDDB72-6142-41C6-8B1B-38CCD759AB16}">
      <dgm:prSet/>
      <dgm:spPr/>
      <dgm:t>
        <a:bodyPr/>
        <a:lstStyle/>
        <a:p>
          <a:endParaRPr lang="ru-RU"/>
        </a:p>
      </dgm:t>
    </dgm:pt>
    <dgm:pt modelId="{F9EDC79E-51F9-49B7-A33A-6A486FE9D7A6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Статистика (по отчетам органов МСУ)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9F619F67-3168-4DE3-AAE6-652EBFF00ED6}" type="parTrans" cxnId="{FCE71F57-DC5E-49AD-A144-BFEFACF3F14D}">
      <dgm:prSet/>
      <dgm:spPr/>
      <dgm:t>
        <a:bodyPr/>
        <a:lstStyle/>
        <a:p>
          <a:endParaRPr lang="ru-RU"/>
        </a:p>
      </dgm:t>
    </dgm:pt>
    <dgm:pt modelId="{40F9F7D4-1B79-49C2-A733-7BB5A8BF454C}" type="sibTrans" cxnId="{FCE71F57-DC5E-49AD-A144-BFEFACF3F14D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2832C-6933-4CB8-AF7A-11D702552D6D}" type="pres">
      <dgm:prSet presAssocID="{A036BC55-44DA-4907-A052-CD7FC19866FC}" presName="comp" presStyleCnt="0"/>
      <dgm:spPr/>
    </dgm:pt>
    <dgm:pt modelId="{D93A3292-3460-44EE-B7A5-7A0FC3A3F3B7}" type="pres">
      <dgm:prSet presAssocID="{A036BC55-44DA-4907-A052-CD7FC19866FC}" presName="box" presStyleLbl="node1" presStyleIdx="0" presStyleCnt="3" custScaleY="68828" custLinFactNeighborX="943" custLinFactNeighborY="-2067"/>
      <dgm:spPr/>
      <dgm:t>
        <a:bodyPr/>
        <a:lstStyle/>
        <a:p>
          <a:endParaRPr lang="ru-RU"/>
        </a:p>
      </dgm:t>
    </dgm:pt>
    <dgm:pt modelId="{C45A2950-57BB-4612-8297-30C5F26C08CB}" type="pres">
      <dgm:prSet presAssocID="{A036BC55-44DA-4907-A052-CD7FC19866FC}" presName="img" presStyleLbl="fgImgPlace1" presStyleIdx="0" presStyleCnt="3"/>
      <dgm:spPr/>
    </dgm:pt>
    <dgm:pt modelId="{9DBA0F6D-94DB-419C-AA48-77B245B2BB55}" type="pres">
      <dgm:prSet presAssocID="{A036BC55-44DA-4907-A052-CD7FC19866F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93ECD-5B77-4DF6-ABCC-597E19880C7A}" type="pres">
      <dgm:prSet presAssocID="{2B5CC6E7-54DD-4317-86CD-6B0EA3012448}" presName="spacer" presStyleCnt="0"/>
      <dgm:spPr/>
    </dgm:pt>
    <dgm:pt modelId="{2F82C828-B00D-4C9A-B46A-9AF24F8B9974}" type="pres">
      <dgm:prSet presAssocID="{1755865B-E3B1-442E-876C-CD7B7108C337}" presName="comp" presStyleCnt="0"/>
      <dgm:spPr/>
    </dgm:pt>
    <dgm:pt modelId="{F9D67703-D2FF-434F-9A2A-C795EB51BD3E}" type="pres">
      <dgm:prSet presAssocID="{1755865B-E3B1-442E-876C-CD7B7108C337}" presName="box" presStyleLbl="node1" presStyleIdx="1" presStyleCnt="3" custScaleY="83634" custLinFactNeighborY="9467"/>
      <dgm:spPr/>
      <dgm:t>
        <a:bodyPr/>
        <a:lstStyle/>
        <a:p>
          <a:endParaRPr lang="ru-RU"/>
        </a:p>
      </dgm:t>
    </dgm:pt>
    <dgm:pt modelId="{5A2E8F48-5F94-4615-8FC6-BE31D7FA8ECF}" type="pres">
      <dgm:prSet presAssocID="{1755865B-E3B1-442E-876C-CD7B7108C337}" presName="img" presStyleLbl="fgImgPlace1" presStyleIdx="1" presStyleCnt="3"/>
      <dgm:spPr/>
    </dgm:pt>
    <dgm:pt modelId="{5CCD82D8-B7ED-4649-85E6-AF647BBB3195}" type="pres">
      <dgm:prSet presAssocID="{1755865B-E3B1-442E-876C-CD7B7108C33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FCFB8-89FE-4349-B923-9F11599A8D51}" type="pres">
      <dgm:prSet presAssocID="{1CBFF9A9-BFF3-47FB-B0CB-51F5627C4D5E}" presName="spacer" presStyleCnt="0"/>
      <dgm:spPr/>
    </dgm:pt>
    <dgm:pt modelId="{384DD9D2-FFB8-46D7-8111-C7EA9FBD657E}" type="pres">
      <dgm:prSet presAssocID="{F9EDC79E-51F9-49B7-A33A-6A486FE9D7A6}" presName="comp" presStyleCnt="0"/>
      <dgm:spPr/>
    </dgm:pt>
    <dgm:pt modelId="{E3DE03CA-BFE8-4979-8825-70DFFD9DD848}" type="pres">
      <dgm:prSet presAssocID="{F9EDC79E-51F9-49B7-A33A-6A486FE9D7A6}" presName="box" presStyleLbl="node1" presStyleIdx="2" presStyleCnt="3" custScaleY="62540"/>
      <dgm:spPr/>
      <dgm:t>
        <a:bodyPr/>
        <a:lstStyle/>
        <a:p>
          <a:endParaRPr lang="ru-RU"/>
        </a:p>
      </dgm:t>
    </dgm:pt>
    <dgm:pt modelId="{2CCB4DD7-156A-41E7-9D8B-2FCB3C4535BB}" type="pres">
      <dgm:prSet presAssocID="{F9EDC79E-51F9-49B7-A33A-6A486FE9D7A6}" presName="img" presStyleLbl="fgImgPlace1" presStyleIdx="2" presStyleCnt="3"/>
      <dgm:spPr/>
    </dgm:pt>
    <dgm:pt modelId="{BBCA8E6B-3246-480D-B05C-5E24260C6EC2}" type="pres">
      <dgm:prSet presAssocID="{F9EDC79E-51F9-49B7-A33A-6A486FE9D7A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83D6C-A8BE-4FCA-A161-331329A727B0}" type="presOf" srcId="{F9EDC79E-51F9-49B7-A33A-6A486FE9D7A6}" destId="{E3DE03CA-BFE8-4979-8825-70DFFD9DD848}" srcOrd="0" destOrd="0" presId="urn:microsoft.com/office/officeart/2005/8/layout/vList4"/>
    <dgm:cxn modelId="{6F952FA9-4D8C-4E00-B9D2-62F37418E719}" type="presOf" srcId="{C146F6E7-3EFA-482B-A231-C59DB0F894ED}" destId="{FE463BD2-3A03-4DAD-A5A9-0CF1B71AC8EF}" srcOrd="0" destOrd="0" presId="urn:microsoft.com/office/officeart/2005/8/layout/vList4"/>
    <dgm:cxn modelId="{FCE71F57-DC5E-49AD-A144-BFEFACF3F14D}" srcId="{C146F6E7-3EFA-482B-A231-C59DB0F894ED}" destId="{F9EDC79E-51F9-49B7-A33A-6A486FE9D7A6}" srcOrd="2" destOrd="0" parTransId="{9F619F67-3168-4DE3-AAE6-652EBFF00ED6}" sibTransId="{40F9F7D4-1B79-49C2-A733-7BB5A8BF454C}"/>
    <dgm:cxn modelId="{B6FDDB72-6142-41C6-8B1B-38CCD759AB16}" srcId="{C146F6E7-3EFA-482B-A231-C59DB0F894ED}" destId="{1755865B-E3B1-442E-876C-CD7B7108C337}" srcOrd="1" destOrd="0" parTransId="{45B2A584-8DA0-44BF-94B3-042EB1DED4FE}" sibTransId="{1CBFF9A9-BFF3-47FB-B0CB-51F5627C4D5E}"/>
    <dgm:cxn modelId="{5A53B3C8-FFC7-4D79-9A1E-DAF8B785E8E7}" srcId="{C146F6E7-3EFA-482B-A231-C59DB0F894ED}" destId="{A036BC55-44DA-4907-A052-CD7FC19866FC}" srcOrd="0" destOrd="0" parTransId="{75603BAB-8A84-4DB5-A320-99E7C346B63C}" sibTransId="{2B5CC6E7-54DD-4317-86CD-6B0EA3012448}"/>
    <dgm:cxn modelId="{A7FBB6F8-9A8A-4A4E-9179-E70E02D13BCE}" type="presOf" srcId="{1755865B-E3B1-442E-876C-CD7B7108C337}" destId="{F9D67703-D2FF-434F-9A2A-C795EB51BD3E}" srcOrd="0" destOrd="0" presId="urn:microsoft.com/office/officeart/2005/8/layout/vList4"/>
    <dgm:cxn modelId="{3A628D17-0245-4A5B-A4FC-0B058D065FF4}" type="presOf" srcId="{A036BC55-44DA-4907-A052-CD7FC19866FC}" destId="{9DBA0F6D-94DB-419C-AA48-77B245B2BB55}" srcOrd="1" destOrd="0" presId="urn:microsoft.com/office/officeart/2005/8/layout/vList4"/>
    <dgm:cxn modelId="{78F671F3-BCF0-41F7-9BF6-C3A11DD3ED9E}" type="presOf" srcId="{1755865B-E3B1-442E-876C-CD7B7108C337}" destId="{5CCD82D8-B7ED-4649-85E6-AF647BBB3195}" srcOrd="1" destOrd="0" presId="urn:microsoft.com/office/officeart/2005/8/layout/vList4"/>
    <dgm:cxn modelId="{F9F08C27-8316-43FB-B5A2-6A78289BCC47}" type="presOf" srcId="{F9EDC79E-51F9-49B7-A33A-6A486FE9D7A6}" destId="{BBCA8E6B-3246-480D-B05C-5E24260C6EC2}" srcOrd="1" destOrd="0" presId="urn:microsoft.com/office/officeart/2005/8/layout/vList4"/>
    <dgm:cxn modelId="{73111C4D-32DE-499A-87C6-927AFE09C014}" type="presOf" srcId="{A036BC55-44DA-4907-A052-CD7FC19866FC}" destId="{D93A3292-3460-44EE-B7A5-7A0FC3A3F3B7}" srcOrd="0" destOrd="0" presId="urn:microsoft.com/office/officeart/2005/8/layout/vList4"/>
    <dgm:cxn modelId="{8745C0FB-CA7C-4CA7-B611-B82D6143BA3A}" type="presParOf" srcId="{FE463BD2-3A03-4DAD-A5A9-0CF1B71AC8EF}" destId="{01F2832C-6933-4CB8-AF7A-11D702552D6D}" srcOrd="0" destOrd="0" presId="urn:microsoft.com/office/officeart/2005/8/layout/vList4"/>
    <dgm:cxn modelId="{53CD9B18-5EA9-4C38-9822-D4CEED8CB7D7}" type="presParOf" srcId="{01F2832C-6933-4CB8-AF7A-11D702552D6D}" destId="{D93A3292-3460-44EE-B7A5-7A0FC3A3F3B7}" srcOrd="0" destOrd="0" presId="urn:microsoft.com/office/officeart/2005/8/layout/vList4"/>
    <dgm:cxn modelId="{82AE229A-E4D0-45EB-9987-9B15C74762FF}" type="presParOf" srcId="{01F2832C-6933-4CB8-AF7A-11D702552D6D}" destId="{C45A2950-57BB-4612-8297-30C5F26C08CB}" srcOrd="1" destOrd="0" presId="urn:microsoft.com/office/officeart/2005/8/layout/vList4"/>
    <dgm:cxn modelId="{569949F7-D0B8-4397-B80F-B98C0941EC16}" type="presParOf" srcId="{01F2832C-6933-4CB8-AF7A-11D702552D6D}" destId="{9DBA0F6D-94DB-419C-AA48-77B245B2BB55}" srcOrd="2" destOrd="0" presId="urn:microsoft.com/office/officeart/2005/8/layout/vList4"/>
    <dgm:cxn modelId="{A2ECE895-3A83-4EA6-B0DE-3083E8F602D3}" type="presParOf" srcId="{FE463BD2-3A03-4DAD-A5A9-0CF1B71AC8EF}" destId="{6A193ECD-5B77-4DF6-ABCC-597E19880C7A}" srcOrd="1" destOrd="0" presId="urn:microsoft.com/office/officeart/2005/8/layout/vList4"/>
    <dgm:cxn modelId="{FDF4323F-D4CC-4BB4-97DC-A64FEC44492C}" type="presParOf" srcId="{FE463BD2-3A03-4DAD-A5A9-0CF1B71AC8EF}" destId="{2F82C828-B00D-4C9A-B46A-9AF24F8B9974}" srcOrd="2" destOrd="0" presId="urn:microsoft.com/office/officeart/2005/8/layout/vList4"/>
    <dgm:cxn modelId="{2B99555E-EAB8-4D72-96DC-1910D0A4A857}" type="presParOf" srcId="{2F82C828-B00D-4C9A-B46A-9AF24F8B9974}" destId="{F9D67703-D2FF-434F-9A2A-C795EB51BD3E}" srcOrd="0" destOrd="0" presId="urn:microsoft.com/office/officeart/2005/8/layout/vList4"/>
    <dgm:cxn modelId="{E6061076-46DB-46A0-AAA3-D5C77EC4E292}" type="presParOf" srcId="{2F82C828-B00D-4C9A-B46A-9AF24F8B9974}" destId="{5A2E8F48-5F94-4615-8FC6-BE31D7FA8ECF}" srcOrd="1" destOrd="0" presId="urn:microsoft.com/office/officeart/2005/8/layout/vList4"/>
    <dgm:cxn modelId="{5BD8DBB6-60DA-4538-BEA6-268CD673B913}" type="presParOf" srcId="{2F82C828-B00D-4C9A-B46A-9AF24F8B9974}" destId="{5CCD82D8-B7ED-4649-85E6-AF647BBB3195}" srcOrd="2" destOrd="0" presId="urn:microsoft.com/office/officeart/2005/8/layout/vList4"/>
    <dgm:cxn modelId="{F3EE44AE-66CD-4D49-92F2-2ED310099D90}" type="presParOf" srcId="{FE463BD2-3A03-4DAD-A5A9-0CF1B71AC8EF}" destId="{272FCFB8-89FE-4349-B923-9F11599A8D51}" srcOrd="3" destOrd="0" presId="urn:microsoft.com/office/officeart/2005/8/layout/vList4"/>
    <dgm:cxn modelId="{33E3099A-DC6D-4DF2-B4AA-147F10D08354}" type="presParOf" srcId="{FE463BD2-3A03-4DAD-A5A9-0CF1B71AC8EF}" destId="{384DD9D2-FFB8-46D7-8111-C7EA9FBD657E}" srcOrd="4" destOrd="0" presId="urn:microsoft.com/office/officeart/2005/8/layout/vList4"/>
    <dgm:cxn modelId="{87874B75-0CBE-4803-AF9F-B348FF36B1D4}" type="presParOf" srcId="{384DD9D2-FFB8-46D7-8111-C7EA9FBD657E}" destId="{E3DE03CA-BFE8-4979-8825-70DFFD9DD848}" srcOrd="0" destOrd="0" presId="urn:microsoft.com/office/officeart/2005/8/layout/vList4"/>
    <dgm:cxn modelId="{088A5366-C249-49FA-8CD7-AEAA99A6B726}" type="presParOf" srcId="{384DD9D2-FFB8-46D7-8111-C7EA9FBD657E}" destId="{2CCB4DD7-156A-41E7-9D8B-2FCB3C4535BB}" srcOrd="1" destOrd="0" presId="urn:microsoft.com/office/officeart/2005/8/layout/vList4"/>
    <dgm:cxn modelId="{0FDECCA3-F47A-4A41-9197-72C71E329716}" type="presParOf" srcId="{384DD9D2-FFB8-46D7-8111-C7EA9FBD657E}" destId="{BBCA8E6B-3246-480D-B05C-5E24260C6E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76A94254-CF81-4709-B517-A178B41B973C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5865B-E3B1-442E-876C-CD7B7108C3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Часть обучения как ведомственного направления муниципальных служащих и лиц, занимающих политические муниципальные должности – переходи к Союзу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45B2A584-8DA0-44BF-94B3-042EB1DED4FE}" type="parTrans" cxnId="{B6FDDB72-6142-41C6-8B1B-38CCD759AB16}">
      <dgm:prSet/>
      <dgm:spPr/>
      <dgm:t>
        <a:bodyPr/>
        <a:lstStyle/>
        <a:p>
          <a:endParaRPr lang="ru-RU"/>
        </a:p>
      </dgm:t>
    </dgm:pt>
    <dgm:pt modelId="{1CBFF9A9-BFF3-47FB-B0CB-51F5627C4D5E}" type="sibTrans" cxnId="{B6FDDB72-6142-41C6-8B1B-38CCD759AB16}">
      <dgm:prSet/>
      <dgm:spPr/>
      <dgm:t>
        <a:bodyPr/>
        <a:lstStyle/>
        <a:p>
          <a:endParaRPr lang="ru-RU"/>
        </a:p>
      </dgm:t>
    </dgm:pt>
    <dgm:pt modelId="{F426B785-8837-445E-9ACA-E273AD959228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Не меняется в целом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37FFCFCA-520B-4C1D-B34F-7F8F226027D3}" type="parTrans" cxnId="{4A41EA16-4C9A-44F4-ABC6-57076767F370}">
      <dgm:prSet/>
      <dgm:spPr/>
      <dgm:t>
        <a:bodyPr/>
        <a:lstStyle/>
        <a:p>
          <a:endParaRPr lang="ru-RU"/>
        </a:p>
      </dgm:t>
    </dgm:pt>
    <dgm:pt modelId="{7724C87F-CB43-4E55-82CF-A57B05D386C0}" type="sibTrans" cxnId="{4A41EA16-4C9A-44F4-ABC6-57076767F370}">
      <dgm:prSet/>
      <dgm:spPr/>
      <dgm:t>
        <a:bodyPr/>
        <a:lstStyle/>
        <a:p>
          <a:endParaRPr lang="ru-RU"/>
        </a:p>
      </dgm:t>
    </dgm:pt>
    <dgm:pt modelId="{3DE24250-3A62-472D-87CD-A10AD6072F37}">
      <dgm:prSet custT="1"/>
      <dgm:spPr/>
      <dgm:t>
        <a:bodyPr/>
        <a:lstStyle/>
        <a:p>
          <a:endParaRPr lang="ru-RU" sz="2000" b="0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Союз МСУ включается в части выявления потребностей и оценки обучения по муниципальным служащим и служащих и лиц, занимающих политические муниципальные должности 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solidFill>
              <a:schemeClr val="accent2">
                <a:lumMod val="75000"/>
              </a:schemeClr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362156B5-6AF1-4FE3-AF80-E49FA7AF12D9}" type="parTrans" cxnId="{68C8CDD1-7A03-4707-B2DA-B3421180527E}">
      <dgm:prSet/>
      <dgm:spPr/>
      <dgm:t>
        <a:bodyPr/>
        <a:lstStyle/>
        <a:p>
          <a:endParaRPr lang="ru-RU"/>
        </a:p>
      </dgm:t>
    </dgm:pt>
    <dgm:pt modelId="{F2498D29-8FBE-42CB-B620-3C23AF2BDD67}" type="sibTrans" cxnId="{68C8CDD1-7A03-4707-B2DA-B3421180527E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6DC2-0801-40AB-B801-3B26E84D1302}" type="pres">
      <dgm:prSet presAssocID="{F426B785-8837-445E-9ACA-E273AD959228}" presName="comp" presStyleCnt="0"/>
      <dgm:spPr/>
    </dgm:pt>
    <dgm:pt modelId="{B207BB7C-C71B-4E72-AA06-AB570EA934E4}" type="pres">
      <dgm:prSet presAssocID="{F426B785-8837-445E-9ACA-E273AD959228}" presName="box" presStyleLbl="node1" presStyleIdx="0" presStyleCnt="3" custScaleY="66315"/>
      <dgm:spPr/>
      <dgm:t>
        <a:bodyPr/>
        <a:lstStyle/>
        <a:p>
          <a:endParaRPr lang="ru-RU"/>
        </a:p>
      </dgm:t>
    </dgm:pt>
    <dgm:pt modelId="{83D39B7C-8EE3-43BA-93E9-9F3A2B2EE3B9}" type="pres">
      <dgm:prSet presAssocID="{F426B785-8837-445E-9ACA-E273AD959228}" presName="img" presStyleLbl="fgImgPlace1" presStyleIdx="0" presStyleCnt="3"/>
      <dgm:spPr/>
    </dgm:pt>
    <dgm:pt modelId="{B5B66DCB-A7C3-418B-9BDC-929953C8DFF0}" type="pres">
      <dgm:prSet presAssocID="{F426B785-8837-445E-9ACA-E273AD95922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F844-4BA3-4A87-AAD1-8E5E405442E5}" type="pres">
      <dgm:prSet presAssocID="{7724C87F-CB43-4E55-82CF-A57B05D386C0}" presName="spacer" presStyleCnt="0"/>
      <dgm:spPr/>
    </dgm:pt>
    <dgm:pt modelId="{3B169857-C525-47DD-B64E-A76B0F00597D}" type="pres">
      <dgm:prSet presAssocID="{3DE24250-3A62-472D-87CD-A10AD6072F37}" presName="comp" presStyleCnt="0"/>
      <dgm:spPr/>
    </dgm:pt>
    <dgm:pt modelId="{824ACFE6-215D-48B8-A66C-68AF552F8A22}" type="pres">
      <dgm:prSet presAssocID="{3DE24250-3A62-472D-87CD-A10AD6072F37}" presName="box" presStyleLbl="node1" presStyleIdx="1" presStyleCnt="3" custScaleY="118804"/>
      <dgm:spPr/>
      <dgm:t>
        <a:bodyPr/>
        <a:lstStyle/>
        <a:p>
          <a:endParaRPr lang="ru-RU"/>
        </a:p>
      </dgm:t>
    </dgm:pt>
    <dgm:pt modelId="{051CEAF0-43CA-4208-99A0-640101F7C603}" type="pres">
      <dgm:prSet presAssocID="{3DE24250-3A62-472D-87CD-A10AD6072F37}" presName="img" presStyleLbl="fgImgPlace1" presStyleIdx="1" presStyleCnt="3"/>
      <dgm:spPr/>
    </dgm:pt>
    <dgm:pt modelId="{E5C59783-D222-4218-9DBF-7BE55B6A2FFD}" type="pres">
      <dgm:prSet presAssocID="{3DE24250-3A62-472D-87CD-A10AD6072F3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6936F-EB94-493C-A792-5D9269F207AD}" type="pres">
      <dgm:prSet presAssocID="{F2498D29-8FBE-42CB-B620-3C23AF2BDD67}" presName="spacer" presStyleCnt="0"/>
      <dgm:spPr/>
    </dgm:pt>
    <dgm:pt modelId="{2F82C828-B00D-4C9A-B46A-9AF24F8B9974}" type="pres">
      <dgm:prSet presAssocID="{1755865B-E3B1-442E-876C-CD7B7108C337}" presName="comp" presStyleCnt="0"/>
      <dgm:spPr/>
    </dgm:pt>
    <dgm:pt modelId="{F9D67703-D2FF-434F-9A2A-C795EB51BD3E}" type="pres">
      <dgm:prSet presAssocID="{1755865B-E3B1-442E-876C-CD7B7108C337}" presName="box" presStyleLbl="node1" presStyleIdx="2" presStyleCnt="3" custLinFactNeighborX="-943" custLinFactNeighborY="-1536"/>
      <dgm:spPr/>
      <dgm:t>
        <a:bodyPr/>
        <a:lstStyle/>
        <a:p>
          <a:endParaRPr lang="ru-RU"/>
        </a:p>
      </dgm:t>
    </dgm:pt>
    <dgm:pt modelId="{5A2E8F48-5F94-4615-8FC6-BE31D7FA8ECF}" type="pres">
      <dgm:prSet presAssocID="{1755865B-E3B1-442E-876C-CD7B7108C337}" presName="img" presStyleLbl="fgImgPlace1" presStyleIdx="2" presStyleCnt="3"/>
      <dgm:spPr/>
    </dgm:pt>
    <dgm:pt modelId="{5CCD82D8-B7ED-4649-85E6-AF647BBB3195}" type="pres">
      <dgm:prSet presAssocID="{1755865B-E3B1-442E-876C-CD7B7108C33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7AAEB-DE58-4CD3-BB67-69FF80E1828A}" type="presOf" srcId="{F426B785-8837-445E-9ACA-E273AD959228}" destId="{B5B66DCB-A7C3-418B-9BDC-929953C8DFF0}" srcOrd="1" destOrd="0" presId="urn:microsoft.com/office/officeart/2005/8/layout/vList4"/>
    <dgm:cxn modelId="{8570D7E6-4A6E-47B9-9BF7-B0668A1C156F}" type="presOf" srcId="{F426B785-8837-445E-9ACA-E273AD959228}" destId="{B207BB7C-C71B-4E72-AA06-AB570EA934E4}" srcOrd="0" destOrd="0" presId="urn:microsoft.com/office/officeart/2005/8/layout/vList4"/>
    <dgm:cxn modelId="{B6FDDB72-6142-41C6-8B1B-38CCD759AB16}" srcId="{C146F6E7-3EFA-482B-A231-C59DB0F894ED}" destId="{1755865B-E3B1-442E-876C-CD7B7108C337}" srcOrd="2" destOrd="0" parTransId="{45B2A584-8DA0-44BF-94B3-042EB1DED4FE}" sibTransId="{1CBFF9A9-BFF3-47FB-B0CB-51F5627C4D5E}"/>
    <dgm:cxn modelId="{F8A9AA95-8891-43F7-8ACC-FCF15ABF3119}" type="presOf" srcId="{C146F6E7-3EFA-482B-A231-C59DB0F894ED}" destId="{FE463BD2-3A03-4DAD-A5A9-0CF1B71AC8EF}" srcOrd="0" destOrd="0" presId="urn:microsoft.com/office/officeart/2005/8/layout/vList4"/>
    <dgm:cxn modelId="{21FD0E9A-7AC2-475F-873B-337E25747740}" type="presOf" srcId="{1755865B-E3B1-442E-876C-CD7B7108C337}" destId="{F9D67703-D2FF-434F-9A2A-C795EB51BD3E}" srcOrd="0" destOrd="0" presId="urn:microsoft.com/office/officeart/2005/8/layout/vList4"/>
    <dgm:cxn modelId="{D0160AC4-B418-4D14-9B3F-A1E2B93157A4}" type="presOf" srcId="{3DE24250-3A62-472D-87CD-A10AD6072F37}" destId="{E5C59783-D222-4218-9DBF-7BE55B6A2FFD}" srcOrd="1" destOrd="0" presId="urn:microsoft.com/office/officeart/2005/8/layout/vList4"/>
    <dgm:cxn modelId="{68C8CDD1-7A03-4707-B2DA-B3421180527E}" srcId="{C146F6E7-3EFA-482B-A231-C59DB0F894ED}" destId="{3DE24250-3A62-472D-87CD-A10AD6072F37}" srcOrd="1" destOrd="0" parTransId="{362156B5-6AF1-4FE3-AF80-E49FA7AF12D9}" sibTransId="{F2498D29-8FBE-42CB-B620-3C23AF2BDD67}"/>
    <dgm:cxn modelId="{B4FD011A-B79D-4DF8-B1D6-B45B9A3BBC76}" type="presOf" srcId="{3DE24250-3A62-472D-87CD-A10AD6072F37}" destId="{824ACFE6-215D-48B8-A66C-68AF552F8A22}" srcOrd="0" destOrd="0" presId="urn:microsoft.com/office/officeart/2005/8/layout/vList4"/>
    <dgm:cxn modelId="{4A41EA16-4C9A-44F4-ABC6-57076767F370}" srcId="{C146F6E7-3EFA-482B-A231-C59DB0F894ED}" destId="{F426B785-8837-445E-9ACA-E273AD959228}" srcOrd="0" destOrd="0" parTransId="{37FFCFCA-520B-4C1D-B34F-7F8F226027D3}" sibTransId="{7724C87F-CB43-4E55-82CF-A57B05D386C0}"/>
    <dgm:cxn modelId="{6E7C3AEE-6A5F-452F-897E-89DD86DA4945}" type="presOf" srcId="{1755865B-E3B1-442E-876C-CD7B7108C337}" destId="{5CCD82D8-B7ED-4649-85E6-AF647BBB3195}" srcOrd="1" destOrd="0" presId="urn:microsoft.com/office/officeart/2005/8/layout/vList4"/>
    <dgm:cxn modelId="{A134DE19-5941-4760-9AE7-B4808E61BFCB}" type="presParOf" srcId="{FE463BD2-3A03-4DAD-A5A9-0CF1B71AC8EF}" destId="{E5636DC2-0801-40AB-B801-3B26E84D1302}" srcOrd="0" destOrd="0" presId="urn:microsoft.com/office/officeart/2005/8/layout/vList4"/>
    <dgm:cxn modelId="{BA502C2E-74E9-46FA-BC7B-F347A284640C}" type="presParOf" srcId="{E5636DC2-0801-40AB-B801-3B26E84D1302}" destId="{B207BB7C-C71B-4E72-AA06-AB570EA934E4}" srcOrd="0" destOrd="0" presId="urn:microsoft.com/office/officeart/2005/8/layout/vList4"/>
    <dgm:cxn modelId="{ED7AAA39-39D4-417E-A0FC-FBFF80633CEB}" type="presParOf" srcId="{E5636DC2-0801-40AB-B801-3B26E84D1302}" destId="{83D39B7C-8EE3-43BA-93E9-9F3A2B2EE3B9}" srcOrd="1" destOrd="0" presId="urn:microsoft.com/office/officeart/2005/8/layout/vList4"/>
    <dgm:cxn modelId="{141FD0E3-8EDD-4F94-B167-B68CDB444262}" type="presParOf" srcId="{E5636DC2-0801-40AB-B801-3B26E84D1302}" destId="{B5B66DCB-A7C3-418B-9BDC-929953C8DFF0}" srcOrd="2" destOrd="0" presId="urn:microsoft.com/office/officeart/2005/8/layout/vList4"/>
    <dgm:cxn modelId="{8006CC8F-2137-4660-8DE9-42DF58763AA0}" type="presParOf" srcId="{FE463BD2-3A03-4DAD-A5A9-0CF1B71AC8EF}" destId="{8E4CF844-4BA3-4A87-AAD1-8E5E405442E5}" srcOrd="1" destOrd="0" presId="urn:microsoft.com/office/officeart/2005/8/layout/vList4"/>
    <dgm:cxn modelId="{380A0241-6378-4B2B-9BB7-F0912D4DA7AA}" type="presParOf" srcId="{FE463BD2-3A03-4DAD-A5A9-0CF1B71AC8EF}" destId="{3B169857-C525-47DD-B64E-A76B0F00597D}" srcOrd="2" destOrd="0" presId="urn:microsoft.com/office/officeart/2005/8/layout/vList4"/>
    <dgm:cxn modelId="{CCBF4B4B-556B-4B48-8E4B-FB6C8B0DE1A9}" type="presParOf" srcId="{3B169857-C525-47DD-B64E-A76B0F00597D}" destId="{824ACFE6-215D-48B8-A66C-68AF552F8A22}" srcOrd="0" destOrd="0" presId="urn:microsoft.com/office/officeart/2005/8/layout/vList4"/>
    <dgm:cxn modelId="{B87ACFE7-8097-47E4-BF8C-2001AE288667}" type="presParOf" srcId="{3B169857-C525-47DD-B64E-A76B0F00597D}" destId="{051CEAF0-43CA-4208-99A0-640101F7C603}" srcOrd="1" destOrd="0" presId="urn:microsoft.com/office/officeart/2005/8/layout/vList4"/>
    <dgm:cxn modelId="{91ADA7F7-7E17-44D1-8193-8EF46D6ECCF4}" type="presParOf" srcId="{3B169857-C525-47DD-B64E-A76B0F00597D}" destId="{E5C59783-D222-4218-9DBF-7BE55B6A2FFD}" srcOrd="2" destOrd="0" presId="urn:microsoft.com/office/officeart/2005/8/layout/vList4"/>
    <dgm:cxn modelId="{886D8BE3-347A-4400-8ED0-9274D640F3D3}" type="presParOf" srcId="{FE463BD2-3A03-4DAD-A5A9-0CF1B71AC8EF}" destId="{8D16936F-EB94-493C-A792-5D9269F207AD}" srcOrd="3" destOrd="0" presId="urn:microsoft.com/office/officeart/2005/8/layout/vList4"/>
    <dgm:cxn modelId="{9E67C73A-670B-4628-9C3A-36E3B4838586}" type="presParOf" srcId="{FE463BD2-3A03-4DAD-A5A9-0CF1B71AC8EF}" destId="{2F82C828-B00D-4C9A-B46A-9AF24F8B9974}" srcOrd="4" destOrd="0" presId="urn:microsoft.com/office/officeart/2005/8/layout/vList4"/>
    <dgm:cxn modelId="{BB29F284-8235-4BF9-A000-7839C33C88DC}" type="presParOf" srcId="{2F82C828-B00D-4C9A-B46A-9AF24F8B9974}" destId="{F9D67703-D2FF-434F-9A2A-C795EB51BD3E}" srcOrd="0" destOrd="0" presId="urn:microsoft.com/office/officeart/2005/8/layout/vList4"/>
    <dgm:cxn modelId="{B24B0A72-A5E7-4D4A-973C-D909B3D0C7FA}" type="presParOf" srcId="{2F82C828-B00D-4C9A-B46A-9AF24F8B9974}" destId="{5A2E8F48-5F94-4615-8FC6-BE31D7FA8ECF}" srcOrd="1" destOrd="0" presId="urn:microsoft.com/office/officeart/2005/8/layout/vList4"/>
    <dgm:cxn modelId="{A40876BD-5F02-4C97-AFB6-BFC1D99D39FC}" type="presParOf" srcId="{2F82C828-B00D-4C9A-B46A-9AF24F8B9974}" destId="{5CCD82D8-B7ED-4649-85E6-AF647BBB31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B0C84-004C-4167-8060-59DCD1E21449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F7E62-F003-4798-900A-C84DCC241460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B2D0DF-D3C7-421D-A391-C1BB1BAD677D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Оценка потребностей в обучении муниципальных служащих</a:t>
          </a:r>
          <a:endParaRPr lang="ru-RU" sz="2000" b="0" dirty="0">
            <a:solidFill>
              <a:srgbClr val="000066"/>
            </a:solidFill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74285D78-5E3D-4A0B-B614-74A5A696422A}" type="parTrans" cxnId="{2B93C1A0-E9E0-4020-ABDC-9E1B2D8D5109}">
      <dgm:prSet/>
      <dgm:spPr/>
      <dgm:t>
        <a:bodyPr/>
        <a:lstStyle/>
        <a:p>
          <a:endParaRPr lang="ru-RU"/>
        </a:p>
      </dgm:t>
    </dgm:pt>
    <dgm:pt modelId="{D8C59763-F542-4D08-9975-D1EDE483ADE1}" type="sibTrans" cxnId="{2B93C1A0-E9E0-4020-ABDC-9E1B2D8D5109}">
      <dgm:prSet/>
      <dgm:spPr/>
      <dgm:t>
        <a:bodyPr/>
        <a:lstStyle/>
        <a:p>
          <a:endParaRPr lang="ru-RU"/>
        </a:p>
      </dgm:t>
    </dgm:pt>
    <dgm:pt modelId="{F07B80A2-4A3B-469A-A95D-E64B396882E1}">
      <dgm:prSet custT="1"/>
      <dgm:spPr/>
      <dgm:t>
        <a:bodyPr/>
        <a:lstStyle/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Оценка потребностей в обучении лиц, занимающих политические муниципальные должности по ВМЗ </a:t>
          </a:r>
          <a:endParaRPr lang="ru-RU" sz="2000" b="0" dirty="0">
            <a:solidFill>
              <a:srgbClr val="000066"/>
            </a:solidFill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D25586A8-3D0B-4C81-9FD2-24DFA450FBE0}" type="parTrans" cxnId="{4EB9FCD5-8D8F-49BB-87A1-3C9091C05433}">
      <dgm:prSet/>
      <dgm:spPr/>
      <dgm:t>
        <a:bodyPr/>
        <a:lstStyle/>
        <a:p>
          <a:endParaRPr lang="ru-RU"/>
        </a:p>
      </dgm:t>
    </dgm:pt>
    <dgm:pt modelId="{60CB646A-273E-4418-B3FA-8A90AD3132E3}" type="sibTrans" cxnId="{4EB9FCD5-8D8F-49BB-87A1-3C9091C05433}">
      <dgm:prSet/>
      <dgm:spPr/>
      <dgm:t>
        <a:bodyPr/>
        <a:lstStyle/>
        <a:p>
          <a:endParaRPr lang="ru-RU"/>
        </a:p>
      </dgm:t>
    </dgm:pt>
    <dgm:pt modelId="{53458D7A-FE3A-42E8-A052-72515672DF48}">
      <dgm:prSet custT="1"/>
      <dgm:spPr/>
      <dgm:t>
        <a:bodyPr/>
        <a:lstStyle/>
        <a:p>
          <a:pPr marL="0" marR="0" indent="0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solidFill>
              <a:srgbClr val="000066"/>
            </a:solidFill>
            <a:latin typeface="Times New Roman" pitchFamily="18" charset="0"/>
            <a:ea typeface="+mj-ea"/>
            <a:cs typeface="Times New Roman" pitchFamily="18" charset="0"/>
          </a:endParaRPr>
        </a:p>
        <a:p>
          <a:pPr marL="0" marR="0" indent="0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Планирование обучения и формирования программ обучения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 smtClean="0">
            <a:solidFill>
              <a:srgbClr val="000066"/>
            </a:solidFill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AF7AE84D-8C8C-4EFD-ABA6-AA2287C98A56}" type="parTrans" cxnId="{27FA3C10-989E-478A-9FC5-C3A82FFAAC46}">
      <dgm:prSet/>
      <dgm:spPr/>
      <dgm:t>
        <a:bodyPr/>
        <a:lstStyle/>
        <a:p>
          <a:endParaRPr lang="ru-RU"/>
        </a:p>
      </dgm:t>
    </dgm:pt>
    <dgm:pt modelId="{BBEE9821-F68D-4D2F-93D9-79E68ED1D3E2}" type="sibTrans" cxnId="{27FA3C10-989E-478A-9FC5-C3A82FFAAC46}">
      <dgm:prSet/>
      <dgm:spPr/>
      <dgm:t>
        <a:bodyPr/>
        <a:lstStyle/>
        <a:p>
          <a:endParaRPr lang="ru-RU"/>
        </a:p>
      </dgm:t>
    </dgm:pt>
    <dgm:pt modelId="{85B95F46-783B-4AD5-91F4-C09526C90092}">
      <dgm:prSet custT="1"/>
      <dgm:spPr/>
      <dgm:t>
        <a:bodyPr/>
        <a:lstStyle/>
        <a:p>
          <a:pPr marL="0" marR="0" indent="0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Отбор исполнителей обучения муниципальных служащих и лиц, занимающих политические муниципальные должности по ВМЗ </a:t>
          </a:r>
        </a:p>
      </dgm:t>
    </dgm:pt>
    <dgm:pt modelId="{A03381AF-088D-4BDD-94D8-87BB3740D961}" type="parTrans" cxnId="{155F70DA-773E-45CD-B34C-09085403E700}">
      <dgm:prSet/>
      <dgm:spPr/>
      <dgm:t>
        <a:bodyPr/>
        <a:lstStyle/>
        <a:p>
          <a:endParaRPr lang="ru-RU"/>
        </a:p>
      </dgm:t>
    </dgm:pt>
    <dgm:pt modelId="{26CED919-1B84-4F32-A1AA-B50E2290EB58}" type="sibTrans" cxnId="{155F70DA-773E-45CD-B34C-09085403E700}">
      <dgm:prSet/>
      <dgm:spPr/>
      <dgm:t>
        <a:bodyPr/>
        <a:lstStyle/>
        <a:p>
          <a:endParaRPr lang="ru-RU"/>
        </a:p>
      </dgm:t>
    </dgm:pt>
    <dgm:pt modelId="{7F28DBFC-5DBB-4B76-AC3F-87704FFDB3D2}">
      <dgm:prSet custT="1"/>
      <dgm:spPr/>
      <dgm:t>
        <a:bodyPr/>
        <a:lstStyle/>
        <a:p>
          <a:pPr marL="0" marR="0" indent="0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Проведение обучения муниципальных служащих и лиц, занимающих политические муниципальные должности по ВМЗ</a:t>
          </a:r>
        </a:p>
      </dgm:t>
    </dgm:pt>
    <dgm:pt modelId="{9475F9C0-CD80-4E4B-A1A6-6AE301B84EB2}" type="parTrans" cxnId="{6957CABF-75EF-4265-8D72-A2DFF93DA06F}">
      <dgm:prSet/>
      <dgm:spPr/>
      <dgm:t>
        <a:bodyPr/>
        <a:lstStyle/>
        <a:p>
          <a:endParaRPr lang="ru-RU"/>
        </a:p>
      </dgm:t>
    </dgm:pt>
    <dgm:pt modelId="{E87FA77E-1A9F-498D-8D24-586544C24028}" type="sibTrans" cxnId="{6957CABF-75EF-4265-8D72-A2DFF93DA06F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9A522-466D-40C7-8C5F-29CF81F4B392}" type="pres">
      <dgm:prSet presAssocID="{15B2D0DF-D3C7-421D-A391-C1BB1BAD677D}" presName="comp" presStyleCnt="0"/>
      <dgm:spPr/>
    </dgm:pt>
    <dgm:pt modelId="{581F7514-AE6E-46EA-9049-DAA1A9FC8EB2}" type="pres">
      <dgm:prSet presAssocID="{15B2D0DF-D3C7-421D-A391-C1BB1BAD677D}" presName="box" presStyleLbl="node1" presStyleIdx="0" presStyleCnt="5" custScaleY="64172" custLinFactNeighborX="388" custLinFactNeighborY="2524"/>
      <dgm:spPr/>
      <dgm:t>
        <a:bodyPr/>
        <a:lstStyle/>
        <a:p>
          <a:endParaRPr lang="ru-RU"/>
        </a:p>
      </dgm:t>
    </dgm:pt>
    <dgm:pt modelId="{FF79123D-05B8-429A-8546-2A999C4995F2}" type="pres">
      <dgm:prSet presAssocID="{15B2D0DF-D3C7-421D-A391-C1BB1BAD677D}" presName="img" presStyleLbl="fgImgPlace1" presStyleIdx="0" presStyleCnt="5"/>
      <dgm:spPr/>
    </dgm:pt>
    <dgm:pt modelId="{E2F624A9-5D71-43C2-87DF-B4F2E844BE30}" type="pres">
      <dgm:prSet presAssocID="{15B2D0DF-D3C7-421D-A391-C1BB1BAD677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F0AF1-CE84-42F8-B411-19F6B47B46A5}" type="pres">
      <dgm:prSet presAssocID="{D8C59763-F542-4D08-9975-D1EDE483ADE1}" presName="spacer" presStyleCnt="0"/>
      <dgm:spPr/>
    </dgm:pt>
    <dgm:pt modelId="{4F7779A9-6E8A-49C2-B30E-4B5FFDD5A897}" type="pres">
      <dgm:prSet presAssocID="{F07B80A2-4A3B-469A-A95D-E64B396882E1}" presName="comp" presStyleCnt="0"/>
      <dgm:spPr/>
    </dgm:pt>
    <dgm:pt modelId="{E3BFA312-0663-49DB-B442-E77E24266E8E}" type="pres">
      <dgm:prSet presAssocID="{F07B80A2-4A3B-469A-A95D-E64B396882E1}" presName="box" presStyleLbl="node1" presStyleIdx="1" presStyleCnt="5" custScaleY="80852"/>
      <dgm:spPr/>
      <dgm:t>
        <a:bodyPr/>
        <a:lstStyle/>
        <a:p>
          <a:endParaRPr lang="ru-RU"/>
        </a:p>
      </dgm:t>
    </dgm:pt>
    <dgm:pt modelId="{A1CD87C3-BF49-469B-9D9B-5A7418010D0B}" type="pres">
      <dgm:prSet presAssocID="{F07B80A2-4A3B-469A-A95D-E64B396882E1}" presName="img" presStyleLbl="fgImgPlace1" presStyleIdx="1" presStyleCnt="5"/>
      <dgm:spPr/>
      <dgm:t>
        <a:bodyPr/>
        <a:lstStyle/>
        <a:p>
          <a:endParaRPr lang="ru-RU"/>
        </a:p>
      </dgm:t>
    </dgm:pt>
    <dgm:pt modelId="{6EA643F8-8057-4DA6-B687-CAA4E1FD91F9}" type="pres">
      <dgm:prSet presAssocID="{F07B80A2-4A3B-469A-A95D-E64B396882E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44C28-7B8E-4E89-82E3-9185C4D2F0D9}" type="pres">
      <dgm:prSet presAssocID="{60CB646A-273E-4418-B3FA-8A90AD3132E3}" presName="spacer" presStyleCnt="0"/>
      <dgm:spPr/>
    </dgm:pt>
    <dgm:pt modelId="{BE85DF9A-002A-4E12-96CC-0269159CF5C8}" type="pres">
      <dgm:prSet presAssocID="{53458D7A-FE3A-42E8-A052-72515672DF48}" presName="comp" presStyleCnt="0"/>
      <dgm:spPr/>
    </dgm:pt>
    <dgm:pt modelId="{D8F27DA3-F71A-49B1-BEFA-35E23E11525D}" type="pres">
      <dgm:prSet presAssocID="{53458D7A-FE3A-42E8-A052-72515672DF48}" presName="box" presStyleLbl="node1" presStyleIdx="2" presStyleCnt="5" custScaleY="74809"/>
      <dgm:spPr/>
      <dgm:t>
        <a:bodyPr/>
        <a:lstStyle/>
        <a:p>
          <a:endParaRPr lang="ru-RU"/>
        </a:p>
      </dgm:t>
    </dgm:pt>
    <dgm:pt modelId="{6E35B466-CF1F-4B2B-A97D-FE2EE7FFB08A}" type="pres">
      <dgm:prSet presAssocID="{53458D7A-FE3A-42E8-A052-72515672DF48}" presName="img" presStyleLbl="fgImgPlace1" presStyleIdx="2" presStyleCnt="5"/>
      <dgm:spPr/>
    </dgm:pt>
    <dgm:pt modelId="{14EF10BA-ACA6-4D5C-8514-475AB56A5D82}" type="pres">
      <dgm:prSet presAssocID="{53458D7A-FE3A-42E8-A052-72515672DF4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7F1FB-10AE-4230-B4E4-02969F5BC779}" type="pres">
      <dgm:prSet presAssocID="{BBEE9821-F68D-4D2F-93D9-79E68ED1D3E2}" presName="spacer" presStyleCnt="0"/>
      <dgm:spPr/>
    </dgm:pt>
    <dgm:pt modelId="{6727A0CA-F28E-4C36-B86A-9210EBE1EA65}" type="pres">
      <dgm:prSet presAssocID="{7F28DBFC-5DBB-4B76-AC3F-87704FFDB3D2}" presName="comp" presStyleCnt="0"/>
      <dgm:spPr/>
    </dgm:pt>
    <dgm:pt modelId="{25253F12-5A45-4E68-B3C3-CDBC83EA51FF}" type="pres">
      <dgm:prSet presAssocID="{7F28DBFC-5DBB-4B76-AC3F-87704FFDB3D2}" presName="box" presStyleLbl="node1" presStyleIdx="3" presStyleCnt="5"/>
      <dgm:spPr/>
      <dgm:t>
        <a:bodyPr/>
        <a:lstStyle/>
        <a:p>
          <a:endParaRPr lang="ru-RU"/>
        </a:p>
      </dgm:t>
    </dgm:pt>
    <dgm:pt modelId="{38B6C045-62AE-410F-9EA5-507154C6A084}" type="pres">
      <dgm:prSet presAssocID="{7F28DBFC-5DBB-4B76-AC3F-87704FFDB3D2}" presName="img" presStyleLbl="fgImgPlace1" presStyleIdx="3" presStyleCnt="5"/>
      <dgm:spPr/>
    </dgm:pt>
    <dgm:pt modelId="{1BF5D032-8003-4693-8042-D356B77EC1C2}" type="pres">
      <dgm:prSet presAssocID="{7F28DBFC-5DBB-4B76-AC3F-87704FFDB3D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D461C-FB41-4B5B-95C8-6B5444F29524}" type="pres">
      <dgm:prSet presAssocID="{E87FA77E-1A9F-498D-8D24-586544C24028}" presName="spacer" presStyleCnt="0"/>
      <dgm:spPr/>
    </dgm:pt>
    <dgm:pt modelId="{10377FEB-48AE-4180-9E84-2230A5EC0FBE}" type="pres">
      <dgm:prSet presAssocID="{85B95F46-783B-4AD5-91F4-C09526C90092}" presName="comp" presStyleCnt="0"/>
      <dgm:spPr/>
    </dgm:pt>
    <dgm:pt modelId="{14A79BEF-0052-4970-9ADC-78797B66CDC4}" type="pres">
      <dgm:prSet presAssocID="{85B95F46-783B-4AD5-91F4-C09526C90092}" presName="box" presStyleLbl="node1" presStyleIdx="4" presStyleCnt="5"/>
      <dgm:spPr/>
      <dgm:t>
        <a:bodyPr/>
        <a:lstStyle/>
        <a:p>
          <a:endParaRPr lang="ru-RU"/>
        </a:p>
      </dgm:t>
    </dgm:pt>
    <dgm:pt modelId="{78C6548E-2EBD-4DD7-A0D8-1584AE7BE696}" type="pres">
      <dgm:prSet presAssocID="{85B95F46-783B-4AD5-91F4-C09526C90092}" presName="img" presStyleLbl="fgImgPlace1" presStyleIdx="4" presStyleCnt="5"/>
      <dgm:spPr/>
    </dgm:pt>
    <dgm:pt modelId="{DFA4D4C2-C1F9-4829-B2EF-8D2FBFE35691}" type="pres">
      <dgm:prSet presAssocID="{85B95F46-783B-4AD5-91F4-C09526C9009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14E52-F871-4F33-9D42-4742E4B31E86}" type="presOf" srcId="{85B95F46-783B-4AD5-91F4-C09526C90092}" destId="{14A79BEF-0052-4970-9ADC-78797B66CDC4}" srcOrd="0" destOrd="0" presId="urn:microsoft.com/office/officeart/2005/8/layout/vList4"/>
    <dgm:cxn modelId="{95436B2C-013E-423F-AAF2-89BEB9A660BF}" type="presOf" srcId="{F07B80A2-4A3B-469A-A95D-E64B396882E1}" destId="{E3BFA312-0663-49DB-B442-E77E24266E8E}" srcOrd="0" destOrd="0" presId="urn:microsoft.com/office/officeart/2005/8/layout/vList4"/>
    <dgm:cxn modelId="{155F70DA-773E-45CD-B34C-09085403E700}" srcId="{C146F6E7-3EFA-482B-A231-C59DB0F894ED}" destId="{85B95F46-783B-4AD5-91F4-C09526C90092}" srcOrd="4" destOrd="0" parTransId="{A03381AF-088D-4BDD-94D8-87BB3740D961}" sibTransId="{26CED919-1B84-4F32-A1AA-B50E2290EB58}"/>
    <dgm:cxn modelId="{27FA3C10-989E-478A-9FC5-C3A82FFAAC46}" srcId="{C146F6E7-3EFA-482B-A231-C59DB0F894ED}" destId="{53458D7A-FE3A-42E8-A052-72515672DF48}" srcOrd="2" destOrd="0" parTransId="{AF7AE84D-8C8C-4EFD-ABA6-AA2287C98A56}" sibTransId="{BBEE9821-F68D-4D2F-93D9-79E68ED1D3E2}"/>
    <dgm:cxn modelId="{595A555F-130F-4543-94DD-BEE74720461D}" type="presOf" srcId="{53458D7A-FE3A-42E8-A052-72515672DF48}" destId="{D8F27DA3-F71A-49B1-BEFA-35E23E11525D}" srcOrd="0" destOrd="0" presId="urn:microsoft.com/office/officeart/2005/8/layout/vList4"/>
    <dgm:cxn modelId="{F066BF36-8913-4EC7-9FF8-4A4D9CB53ABF}" type="presOf" srcId="{7F28DBFC-5DBB-4B76-AC3F-87704FFDB3D2}" destId="{1BF5D032-8003-4693-8042-D356B77EC1C2}" srcOrd="1" destOrd="0" presId="urn:microsoft.com/office/officeart/2005/8/layout/vList4"/>
    <dgm:cxn modelId="{90B28341-1BEB-4D0A-8E6B-3CA6093C63AA}" type="presOf" srcId="{85B95F46-783B-4AD5-91F4-C09526C90092}" destId="{DFA4D4C2-C1F9-4829-B2EF-8D2FBFE35691}" srcOrd="1" destOrd="0" presId="urn:microsoft.com/office/officeart/2005/8/layout/vList4"/>
    <dgm:cxn modelId="{4C938E49-AFB2-48E8-9995-A5E8B92110FF}" type="presOf" srcId="{15B2D0DF-D3C7-421D-A391-C1BB1BAD677D}" destId="{E2F624A9-5D71-43C2-87DF-B4F2E844BE30}" srcOrd="1" destOrd="0" presId="urn:microsoft.com/office/officeart/2005/8/layout/vList4"/>
    <dgm:cxn modelId="{008499C3-EE5B-443F-84F8-99FE5E6005EE}" type="presOf" srcId="{7F28DBFC-5DBB-4B76-AC3F-87704FFDB3D2}" destId="{25253F12-5A45-4E68-B3C3-CDBC83EA51FF}" srcOrd="0" destOrd="0" presId="urn:microsoft.com/office/officeart/2005/8/layout/vList4"/>
    <dgm:cxn modelId="{2B93C1A0-E9E0-4020-ABDC-9E1B2D8D5109}" srcId="{C146F6E7-3EFA-482B-A231-C59DB0F894ED}" destId="{15B2D0DF-D3C7-421D-A391-C1BB1BAD677D}" srcOrd="0" destOrd="0" parTransId="{74285D78-5E3D-4A0B-B614-74A5A696422A}" sibTransId="{D8C59763-F542-4D08-9975-D1EDE483ADE1}"/>
    <dgm:cxn modelId="{CF99E417-9283-471E-9324-55CE6BED2F56}" type="presOf" srcId="{53458D7A-FE3A-42E8-A052-72515672DF48}" destId="{14EF10BA-ACA6-4D5C-8514-475AB56A5D82}" srcOrd="1" destOrd="0" presId="urn:microsoft.com/office/officeart/2005/8/layout/vList4"/>
    <dgm:cxn modelId="{3224EADE-3FE8-40C9-B285-FD755FB70D9C}" type="presOf" srcId="{15B2D0DF-D3C7-421D-A391-C1BB1BAD677D}" destId="{581F7514-AE6E-46EA-9049-DAA1A9FC8EB2}" srcOrd="0" destOrd="0" presId="urn:microsoft.com/office/officeart/2005/8/layout/vList4"/>
    <dgm:cxn modelId="{4EB9FCD5-8D8F-49BB-87A1-3C9091C05433}" srcId="{C146F6E7-3EFA-482B-A231-C59DB0F894ED}" destId="{F07B80A2-4A3B-469A-A95D-E64B396882E1}" srcOrd="1" destOrd="0" parTransId="{D25586A8-3D0B-4C81-9FD2-24DFA450FBE0}" sibTransId="{60CB646A-273E-4418-B3FA-8A90AD3132E3}"/>
    <dgm:cxn modelId="{14468BF5-4A95-4473-BAED-2F72803A47C3}" type="presOf" srcId="{F07B80A2-4A3B-469A-A95D-E64B396882E1}" destId="{6EA643F8-8057-4DA6-B687-CAA4E1FD91F9}" srcOrd="1" destOrd="0" presId="urn:microsoft.com/office/officeart/2005/8/layout/vList4"/>
    <dgm:cxn modelId="{310E4640-FA18-49D1-BC8D-A242B02EBCFD}" type="presOf" srcId="{C146F6E7-3EFA-482B-A231-C59DB0F894ED}" destId="{FE463BD2-3A03-4DAD-A5A9-0CF1B71AC8EF}" srcOrd="0" destOrd="0" presId="urn:microsoft.com/office/officeart/2005/8/layout/vList4"/>
    <dgm:cxn modelId="{6957CABF-75EF-4265-8D72-A2DFF93DA06F}" srcId="{C146F6E7-3EFA-482B-A231-C59DB0F894ED}" destId="{7F28DBFC-5DBB-4B76-AC3F-87704FFDB3D2}" srcOrd="3" destOrd="0" parTransId="{9475F9C0-CD80-4E4B-A1A6-6AE301B84EB2}" sibTransId="{E87FA77E-1A9F-498D-8D24-586544C24028}"/>
    <dgm:cxn modelId="{BBF3B6CE-869F-42AA-8A22-17103A834AF4}" type="presParOf" srcId="{FE463BD2-3A03-4DAD-A5A9-0CF1B71AC8EF}" destId="{C3D9A522-466D-40C7-8C5F-29CF81F4B392}" srcOrd="0" destOrd="0" presId="urn:microsoft.com/office/officeart/2005/8/layout/vList4"/>
    <dgm:cxn modelId="{FF55CDE7-FEC6-49AC-BF8A-7515F3FCB91E}" type="presParOf" srcId="{C3D9A522-466D-40C7-8C5F-29CF81F4B392}" destId="{581F7514-AE6E-46EA-9049-DAA1A9FC8EB2}" srcOrd="0" destOrd="0" presId="urn:microsoft.com/office/officeart/2005/8/layout/vList4"/>
    <dgm:cxn modelId="{72A287B1-0F59-4CB6-BBE8-47987417B580}" type="presParOf" srcId="{C3D9A522-466D-40C7-8C5F-29CF81F4B392}" destId="{FF79123D-05B8-429A-8546-2A999C4995F2}" srcOrd="1" destOrd="0" presId="urn:microsoft.com/office/officeart/2005/8/layout/vList4"/>
    <dgm:cxn modelId="{22342269-F7A2-412E-B6AB-0635B5C2A48E}" type="presParOf" srcId="{C3D9A522-466D-40C7-8C5F-29CF81F4B392}" destId="{E2F624A9-5D71-43C2-87DF-B4F2E844BE30}" srcOrd="2" destOrd="0" presId="urn:microsoft.com/office/officeart/2005/8/layout/vList4"/>
    <dgm:cxn modelId="{A50ACAD6-3C6D-45C5-BF25-379BE45853BB}" type="presParOf" srcId="{FE463BD2-3A03-4DAD-A5A9-0CF1B71AC8EF}" destId="{627F0AF1-CE84-42F8-B411-19F6B47B46A5}" srcOrd="1" destOrd="0" presId="urn:microsoft.com/office/officeart/2005/8/layout/vList4"/>
    <dgm:cxn modelId="{15D52D0F-20F6-4E0A-8A33-FB8804CFDAB6}" type="presParOf" srcId="{FE463BD2-3A03-4DAD-A5A9-0CF1B71AC8EF}" destId="{4F7779A9-6E8A-49C2-B30E-4B5FFDD5A897}" srcOrd="2" destOrd="0" presId="urn:microsoft.com/office/officeart/2005/8/layout/vList4"/>
    <dgm:cxn modelId="{51CCEBCB-FD2E-4588-953C-764FAEB31278}" type="presParOf" srcId="{4F7779A9-6E8A-49C2-B30E-4B5FFDD5A897}" destId="{E3BFA312-0663-49DB-B442-E77E24266E8E}" srcOrd="0" destOrd="0" presId="urn:microsoft.com/office/officeart/2005/8/layout/vList4"/>
    <dgm:cxn modelId="{0B1BEE87-B8BC-42DD-88FF-2A43FDACBA2D}" type="presParOf" srcId="{4F7779A9-6E8A-49C2-B30E-4B5FFDD5A897}" destId="{A1CD87C3-BF49-469B-9D9B-5A7418010D0B}" srcOrd="1" destOrd="0" presId="urn:microsoft.com/office/officeart/2005/8/layout/vList4"/>
    <dgm:cxn modelId="{19DFB3A1-A282-4200-8786-D017DC79CBA5}" type="presParOf" srcId="{4F7779A9-6E8A-49C2-B30E-4B5FFDD5A897}" destId="{6EA643F8-8057-4DA6-B687-CAA4E1FD91F9}" srcOrd="2" destOrd="0" presId="urn:microsoft.com/office/officeart/2005/8/layout/vList4"/>
    <dgm:cxn modelId="{F0AD4B61-C38E-4C36-97F8-B9FC0EDA03A3}" type="presParOf" srcId="{FE463BD2-3A03-4DAD-A5A9-0CF1B71AC8EF}" destId="{69744C28-7B8E-4E89-82E3-9185C4D2F0D9}" srcOrd="3" destOrd="0" presId="urn:microsoft.com/office/officeart/2005/8/layout/vList4"/>
    <dgm:cxn modelId="{B96CA5A6-DF98-492E-A6F6-B84B280742F4}" type="presParOf" srcId="{FE463BD2-3A03-4DAD-A5A9-0CF1B71AC8EF}" destId="{BE85DF9A-002A-4E12-96CC-0269159CF5C8}" srcOrd="4" destOrd="0" presId="urn:microsoft.com/office/officeart/2005/8/layout/vList4"/>
    <dgm:cxn modelId="{D1EE2D00-9FD8-438C-B36E-FA9F96CE208B}" type="presParOf" srcId="{BE85DF9A-002A-4E12-96CC-0269159CF5C8}" destId="{D8F27DA3-F71A-49B1-BEFA-35E23E11525D}" srcOrd="0" destOrd="0" presId="urn:microsoft.com/office/officeart/2005/8/layout/vList4"/>
    <dgm:cxn modelId="{06F96A96-10EF-4719-81C4-F052CD0B9277}" type="presParOf" srcId="{BE85DF9A-002A-4E12-96CC-0269159CF5C8}" destId="{6E35B466-CF1F-4B2B-A97D-FE2EE7FFB08A}" srcOrd="1" destOrd="0" presId="urn:microsoft.com/office/officeart/2005/8/layout/vList4"/>
    <dgm:cxn modelId="{8EA1580D-1B96-45C8-94FE-B70CD559B259}" type="presParOf" srcId="{BE85DF9A-002A-4E12-96CC-0269159CF5C8}" destId="{14EF10BA-ACA6-4D5C-8514-475AB56A5D82}" srcOrd="2" destOrd="0" presId="urn:microsoft.com/office/officeart/2005/8/layout/vList4"/>
    <dgm:cxn modelId="{C9123242-D0CB-480B-BAA2-C714556E585C}" type="presParOf" srcId="{FE463BD2-3A03-4DAD-A5A9-0CF1B71AC8EF}" destId="{D9F7F1FB-10AE-4230-B4E4-02969F5BC779}" srcOrd="5" destOrd="0" presId="urn:microsoft.com/office/officeart/2005/8/layout/vList4"/>
    <dgm:cxn modelId="{6AE686E6-16A1-47C9-B786-38EE9A0823EE}" type="presParOf" srcId="{FE463BD2-3A03-4DAD-A5A9-0CF1B71AC8EF}" destId="{6727A0CA-F28E-4C36-B86A-9210EBE1EA65}" srcOrd="6" destOrd="0" presId="urn:microsoft.com/office/officeart/2005/8/layout/vList4"/>
    <dgm:cxn modelId="{DB292A90-3205-4771-BED9-53B9113393CC}" type="presParOf" srcId="{6727A0CA-F28E-4C36-B86A-9210EBE1EA65}" destId="{25253F12-5A45-4E68-B3C3-CDBC83EA51FF}" srcOrd="0" destOrd="0" presId="urn:microsoft.com/office/officeart/2005/8/layout/vList4"/>
    <dgm:cxn modelId="{A8FCEDC1-8514-46AE-91BC-72E37CA2401D}" type="presParOf" srcId="{6727A0CA-F28E-4C36-B86A-9210EBE1EA65}" destId="{38B6C045-62AE-410F-9EA5-507154C6A084}" srcOrd="1" destOrd="0" presId="urn:microsoft.com/office/officeart/2005/8/layout/vList4"/>
    <dgm:cxn modelId="{A35E4D20-F589-401C-8E33-9465078F55A2}" type="presParOf" srcId="{6727A0CA-F28E-4C36-B86A-9210EBE1EA65}" destId="{1BF5D032-8003-4693-8042-D356B77EC1C2}" srcOrd="2" destOrd="0" presId="urn:microsoft.com/office/officeart/2005/8/layout/vList4"/>
    <dgm:cxn modelId="{EE570D48-7C09-4F14-9E85-845DDA072EFE}" type="presParOf" srcId="{FE463BD2-3A03-4DAD-A5A9-0CF1B71AC8EF}" destId="{826D461C-FB41-4B5B-95C8-6B5444F29524}" srcOrd="7" destOrd="0" presId="urn:microsoft.com/office/officeart/2005/8/layout/vList4"/>
    <dgm:cxn modelId="{F4522595-AAC9-40BF-ADC1-BA92EC32FB89}" type="presParOf" srcId="{FE463BD2-3A03-4DAD-A5A9-0CF1B71AC8EF}" destId="{10377FEB-48AE-4180-9E84-2230A5EC0FBE}" srcOrd="8" destOrd="0" presId="urn:microsoft.com/office/officeart/2005/8/layout/vList4"/>
    <dgm:cxn modelId="{99F0D152-9B01-4B0D-9EDF-28171FCCABE3}" type="presParOf" srcId="{10377FEB-48AE-4180-9E84-2230A5EC0FBE}" destId="{14A79BEF-0052-4970-9ADC-78797B66CDC4}" srcOrd="0" destOrd="0" presId="urn:microsoft.com/office/officeart/2005/8/layout/vList4"/>
    <dgm:cxn modelId="{68838636-8454-47B3-A405-E142208A3FBD}" type="presParOf" srcId="{10377FEB-48AE-4180-9E84-2230A5EC0FBE}" destId="{78C6548E-2EBD-4DD7-A0D8-1584AE7BE696}" srcOrd="1" destOrd="0" presId="urn:microsoft.com/office/officeart/2005/8/layout/vList4"/>
    <dgm:cxn modelId="{E47773FB-6A9A-47C7-A785-31FB95702E8E}" type="presParOf" srcId="{10377FEB-48AE-4180-9E84-2230A5EC0FBE}" destId="{DFA4D4C2-C1F9-4829-B2EF-8D2FBFE356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AB88F-FD66-46FE-A54D-FACE8B0BCD44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904C-09BB-4DEF-B0AD-8961065F0AC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Научные исследования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rgbClr val="000066"/>
            </a:solidFill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3501BFAA-E6E5-40EF-9D50-07A1189FC2B3}" type="parTrans" cxnId="{884B75BC-2BDC-4B13-8E3A-1E035456F093}">
      <dgm:prSet/>
      <dgm:spPr/>
      <dgm:t>
        <a:bodyPr/>
        <a:lstStyle/>
        <a:p>
          <a:endParaRPr lang="ru-RU"/>
        </a:p>
      </dgm:t>
    </dgm:pt>
    <dgm:pt modelId="{7FD1CC97-3B4A-4467-BA52-A8F2D9E22E53}" type="sibTrans" cxnId="{884B75BC-2BDC-4B13-8E3A-1E035456F093}">
      <dgm:prSet/>
      <dgm:spPr/>
      <dgm:t>
        <a:bodyPr/>
        <a:lstStyle/>
        <a:p>
          <a:endParaRPr lang="ru-RU"/>
        </a:p>
      </dgm:t>
    </dgm:pt>
    <dgm:pt modelId="{D4D651DA-F239-45EA-89EE-9A24D6910CF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Учебно-методические разработки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rgbClr val="000066"/>
            </a:solidFill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F360A250-D8A3-4B24-AABC-096240D46D50}" type="parTrans" cxnId="{EF52B0E1-FF9D-4E60-9B15-9CDC2E1C963D}">
      <dgm:prSet/>
      <dgm:spPr/>
      <dgm:t>
        <a:bodyPr/>
        <a:lstStyle/>
        <a:p>
          <a:endParaRPr lang="ru-RU"/>
        </a:p>
      </dgm:t>
    </dgm:pt>
    <dgm:pt modelId="{265F3DE1-DD5C-41F5-83B4-35D7D90C71BF}" type="sibTrans" cxnId="{EF52B0E1-FF9D-4E60-9B15-9CDC2E1C963D}">
      <dgm:prSet/>
      <dgm:spPr/>
      <dgm:t>
        <a:bodyPr/>
        <a:lstStyle/>
        <a:p>
          <a:endParaRPr lang="ru-RU"/>
        </a:p>
      </dgm:t>
    </dgm:pt>
    <dgm:pt modelId="{06FB6DEE-C9B8-4AEC-8DC8-63CF4B9B26B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Оценка результативности обучения</a:t>
          </a:r>
        </a:p>
      </dgm:t>
    </dgm:pt>
    <dgm:pt modelId="{999E2A30-4F7B-469A-8BD3-4318C9B958EA}" type="parTrans" cxnId="{0C4D28A0-BC4D-42A7-86F1-C80814E50567}">
      <dgm:prSet/>
      <dgm:spPr/>
      <dgm:t>
        <a:bodyPr/>
        <a:lstStyle/>
        <a:p>
          <a:endParaRPr lang="ru-RU"/>
        </a:p>
      </dgm:t>
    </dgm:pt>
    <dgm:pt modelId="{D9F4E973-8FFF-4E56-9453-FF5C4EE1C058}" type="sibTrans" cxnId="{0C4D28A0-BC4D-42A7-86F1-C80814E50567}">
      <dgm:prSet/>
      <dgm:spPr/>
      <dgm:t>
        <a:bodyPr/>
        <a:lstStyle/>
        <a:p>
          <a:endParaRPr lang="ru-RU"/>
        </a:p>
      </dgm:t>
    </dgm:pt>
    <dgm:pt modelId="{BF53DAA5-F924-4ECE-9903-6CA6B906502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Мониторинг обучения</a:t>
          </a:r>
        </a:p>
      </dgm:t>
    </dgm:pt>
    <dgm:pt modelId="{BC5DBEF0-4806-4494-806F-929724D53ACE}" type="parTrans" cxnId="{1325F523-CC56-43D2-AD3A-B7B6F885F780}">
      <dgm:prSet/>
      <dgm:spPr/>
      <dgm:t>
        <a:bodyPr/>
        <a:lstStyle/>
        <a:p>
          <a:endParaRPr lang="ru-RU"/>
        </a:p>
      </dgm:t>
    </dgm:pt>
    <dgm:pt modelId="{3E4A08DB-0BE7-4D7A-BCA3-4C7906F4A9A9}" type="sibTrans" cxnId="{1325F523-CC56-43D2-AD3A-B7B6F885F780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217A1-B863-4316-85F2-C3BAD4329E9F}" type="pres">
      <dgm:prSet presAssocID="{5FAA904C-09BB-4DEF-B0AD-8961065F0AC0}" presName="comp" presStyleCnt="0"/>
      <dgm:spPr/>
    </dgm:pt>
    <dgm:pt modelId="{73972522-2A41-4211-8504-4D89E7474180}" type="pres">
      <dgm:prSet presAssocID="{5FAA904C-09BB-4DEF-B0AD-8961065F0AC0}" presName="box" presStyleLbl="node1" presStyleIdx="0" presStyleCnt="4"/>
      <dgm:spPr/>
      <dgm:t>
        <a:bodyPr/>
        <a:lstStyle/>
        <a:p>
          <a:endParaRPr lang="ru-RU"/>
        </a:p>
      </dgm:t>
    </dgm:pt>
    <dgm:pt modelId="{7F364B04-B6EE-45F5-BAB6-4A3F4293BBDD}" type="pres">
      <dgm:prSet presAssocID="{5FAA904C-09BB-4DEF-B0AD-8961065F0AC0}" presName="img" presStyleLbl="fgImgPlace1" presStyleIdx="0" presStyleCnt="4"/>
      <dgm:spPr/>
    </dgm:pt>
    <dgm:pt modelId="{97090D1E-22D6-4FC8-8164-16124A7E187B}" type="pres">
      <dgm:prSet presAssocID="{5FAA904C-09BB-4DEF-B0AD-8961065F0AC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AEDE1-BB1C-47D9-B696-67394A954B28}" type="pres">
      <dgm:prSet presAssocID="{7FD1CC97-3B4A-4467-BA52-A8F2D9E22E53}" presName="spacer" presStyleCnt="0"/>
      <dgm:spPr/>
    </dgm:pt>
    <dgm:pt modelId="{AA57CB20-6D55-4D4F-BEC0-C8CFD57F8E32}" type="pres">
      <dgm:prSet presAssocID="{D4D651DA-F239-45EA-89EE-9A24D6910CF8}" presName="comp" presStyleCnt="0"/>
      <dgm:spPr/>
    </dgm:pt>
    <dgm:pt modelId="{0DD43198-DBE9-46AE-A330-609254D5C79D}" type="pres">
      <dgm:prSet presAssocID="{D4D651DA-F239-45EA-89EE-9A24D6910CF8}" presName="box" presStyleLbl="node1" presStyleIdx="1" presStyleCnt="4"/>
      <dgm:spPr/>
      <dgm:t>
        <a:bodyPr/>
        <a:lstStyle/>
        <a:p>
          <a:endParaRPr lang="ru-RU"/>
        </a:p>
      </dgm:t>
    </dgm:pt>
    <dgm:pt modelId="{8AAED4E1-AD74-419B-8296-29FFE78B4B9F}" type="pres">
      <dgm:prSet presAssocID="{D4D651DA-F239-45EA-89EE-9A24D6910CF8}" presName="img" presStyleLbl="fgImgPlace1" presStyleIdx="1" presStyleCnt="4"/>
      <dgm:spPr/>
    </dgm:pt>
    <dgm:pt modelId="{5469631C-9CF4-4F34-9805-39A58F157668}" type="pres">
      <dgm:prSet presAssocID="{D4D651DA-F239-45EA-89EE-9A24D6910CF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E1BF0-31C6-434E-87FA-04064FB4B426}" type="pres">
      <dgm:prSet presAssocID="{265F3DE1-DD5C-41F5-83B4-35D7D90C71BF}" presName="spacer" presStyleCnt="0"/>
      <dgm:spPr/>
    </dgm:pt>
    <dgm:pt modelId="{EFDAE3AC-4847-48E1-B16A-38DCEE79B91E}" type="pres">
      <dgm:prSet presAssocID="{BF53DAA5-F924-4ECE-9903-6CA6B9065027}" presName="comp" presStyleCnt="0"/>
      <dgm:spPr/>
    </dgm:pt>
    <dgm:pt modelId="{916E927D-1FC8-4BE6-AE7C-2EFF4D465E1E}" type="pres">
      <dgm:prSet presAssocID="{BF53DAA5-F924-4ECE-9903-6CA6B9065027}" presName="box" presStyleLbl="node1" presStyleIdx="2" presStyleCnt="4"/>
      <dgm:spPr/>
      <dgm:t>
        <a:bodyPr/>
        <a:lstStyle/>
        <a:p>
          <a:endParaRPr lang="ru-RU"/>
        </a:p>
      </dgm:t>
    </dgm:pt>
    <dgm:pt modelId="{8B0340FC-C34A-49D3-A0D1-C7F0EFEBEFEA}" type="pres">
      <dgm:prSet presAssocID="{BF53DAA5-F924-4ECE-9903-6CA6B9065027}" presName="img" presStyleLbl="fgImgPlace1" presStyleIdx="2" presStyleCnt="4"/>
      <dgm:spPr/>
    </dgm:pt>
    <dgm:pt modelId="{272BFE7D-0089-4AFF-A56E-58B0D0FC8B7A}" type="pres">
      <dgm:prSet presAssocID="{BF53DAA5-F924-4ECE-9903-6CA6B906502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A109D-E538-46AF-BCF2-3A2E617D2DEB}" type="pres">
      <dgm:prSet presAssocID="{3E4A08DB-0BE7-4D7A-BCA3-4C7906F4A9A9}" presName="spacer" presStyleCnt="0"/>
      <dgm:spPr/>
    </dgm:pt>
    <dgm:pt modelId="{E3D66540-59F2-44AC-BA4A-12452CD77D3D}" type="pres">
      <dgm:prSet presAssocID="{06FB6DEE-C9B8-4AEC-8DC8-63CF4B9B26BD}" presName="comp" presStyleCnt="0"/>
      <dgm:spPr/>
    </dgm:pt>
    <dgm:pt modelId="{CA9CC269-3078-4ECE-9821-8AA5A55FB6A0}" type="pres">
      <dgm:prSet presAssocID="{06FB6DEE-C9B8-4AEC-8DC8-63CF4B9B26BD}" presName="box" presStyleLbl="node1" presStyleIdx="3" presStyleCnt="4"/>
      <dgm:spPr/>
      <dgm:t>
        <a:bodyPr/>
        <a:lstStyle/>
        <a:p>
          <a:endParaRPr lang="ru-RU"/>
        </a:p>
      </dgm:t>
    </dgm:pt>
    <dgm:pt modelId="{06FF52F4-B3A8-4F86-A6CF-FA832427C1C6}" type="pres">
      <dgm:prSet presAssocID="{06FB6DEE-C9B8-4AEC-8DC8-63CF4B9B26BD}" presName="img" presStyleLbl="fgImgPlace1" presStyleIdx="3" presStyleCnt="4"/>
      <dgm:spPr/>
    </dgm:pt>
    <dgm:pt modelId="{17CB3DB2-04A5-46DF-8C96-5EFBACA1B627}" type="pres">
      <dgm:prSet presAssocID="{06FB6DEE-C9B8-4AEC-8DC8-63CF4B9B26B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E301A-C6E2-489C-B332-4A7CF3718062}" type="presOf" srcId="{D4D651DA-F239-45EA-89EE-9A24D6910CF8}" destId="{0DD43198-DBE9-46AE-A330-609254D5C79D}" srcOrd="0" destOrd="0" presId="urn:microsoft.com/office/officeart/2005/8/layout/vList4"/>
    <dgm:cxn modelId="{EF52B0E1-FF9D-4E60-9B15-9CDC2E1C963D}" srcId="{C146F6E7-3EFA-482B-A231-C59DB0F894ED}" destId="{D4D651DA-F239-45EA-89EE-9A24D6910CF8}" srcOrd="1" destOrd="0" parTransId="{F360A250-D8A3-4B24-AABC-096240D46D50}" sibTransId="{265F3DE1-DD5C-41F5-83B4-35D7D90C71BF}"/>
    <dgm:cxn modelId="{1325F523-CC56-43D2-AD3A-B7B6F885F780}" srcId="{C146F6E7-3EFA-482B-A231-C59DB0F894ED}" destId="{BF53DAA5-F924-4ECE-9903-6CA6B9065027}" srcOrd="2" destOrd="0" parTransId="{BC5DBEF0-4806-4494-806F-929724D53ACE}" sibTransId="{3E4A08DB-0BE7-4D7A-BCA3-4C7906F4A9A9}"/>
    <dgm:cxn modelId="{0BE8748A-92A5-43F0-B7CF-D1E63BBB6EB2}" type="presOf" srcId="{5FAA904C-09BB-4DEF-B0AD-8961065F0AC0}" destId="{97090D1E-22D6-4FC8-8164-16124A7E187B}" srcOrd="1" destOrd="0" presId="urn:microsoft.com/office/officeart/2005/8/layout/vList4"/>
    <dgm:cxn modelId="{A960190C-C1AB-4C81-A84A-C4B8D7F00690}" type="presOf" srcId="{BF53DAA5-F924-4ECE-9903-6CA6B9065027}" destId="{272BFE7D-0089-4AFF-A56E-58B0D0FC8B7A}" srcOrd="1" destOrd="0" presId="urn:microsoft.com/office/officeart/2005/8/layout/vList4"/>
    <dgm:cxn modelId="{884B75BC-2BDC-4B13-8E3A-1E035456F093}" srcId="{C146F6E7-3EFA-482B-A231-C59DB0F894ED}" destId="{5FAA904C-09BB-4DEF-B0AD-8961065F0AC0}" srcOrd="0" destOrd="0" parTransId="{3501BFAA-E6E5-40EF-9D50-07A1189FC2B3}" sibTransId="{7FD1CC97-3B4A-4467-BA52-A8F2D9E22E53}"/>
    <dgm:cxn modelId="{08DDFA8C-6848-4A15-AF5A-4D0786BE88EC}" type="presOf" srcId="{5FAA904C-09BB-4DEF-B0AD-8961065F0AC0}" destId="{73972522-2A41-4211-8504-4D89E7474180}" srcOrd="0" destOrd="0" presId="urn:microsoft.com/office/officeart/2005/8/layout/vList4"/>
    <dgm:cxn modelId="{9DA963CF-894A-4500-B95A-C84183178CB6}" type="presOf" srcId="{06FB6DEE-C9B8-4AEC-8DC8-63CF4B9B26BD}" destId="{17CB3DB2-04A5-46DF-8C96-5EFBACA1B627}" srcOrd="1" destOrd="0" presId="urn:microsoft.com/office/officeart/2005/8/layout/vList4"/>
    <dgm:cxn modelId="{0C4D28A0-BC4D-42A7-86F1-C80814E50567}" srcId="{C146F6E7-3EFA-482B-A231-C59DB0F894ED}" destId="{06FB6DEE-C9B8-4AEC-8DC8-63CF4B9B26BD}" srcOrd="3" destOrd="0" parTransId="{999E2A30-4F7B-469A-8BD3-4318C9B958EA}" sibTransId="{D9F4E973-8FFF-4E56-9453-FF5C4EE1C058}"/>
    <dgm:cxn modelId="{C887D031-800D-4A32-BA60-147BA0218E22}" type="presOf" srcId="{06FB6DEE-C9B8-4AEC-8DC8-63CF4B9B26BD}" destId="{CA9CC269-3078-4ECE-9821-8AA5A55FB6A0}" srcOrd="0" destOrd="0" presId="urn:microsoft.com/office/officeart/2005/8/layout/vList4"/>
    <dgm:cxn modelId="{A45CCE91-C88F-448A-8BD1-8836B25F0E53}" type="presOf" srcId="{BF53DAA5-F924-4ECE-9903-6CA6B9065027}" destId="{916E927D-1FC8-4BE6-AE7C-2EFF4D465E1E}" srcOrd="0" destOrd="0" presId="urn:microsoft.com/office/officeart/2005/8/layout/vList4"/>
    <dgm:cxn modelId="{C6397D35-3F14-4E25-9635-7AD43EBF8568}" type="presOf" srcId="{C146F6E7-3EFA-482B-A231-C59DB0F894ED}" destId="{FE463BD2-3A03-4DAD-A5A9-0CF1B71AC8EF}" srcOrd="0" destOrd="0" presId="urn:microsoft.com/office/officeart/2005/8/layout/vList4"/>
    <dgm:cxn modelId="{81CDE441-6D84-4AD7-AAD1-DAAC075F1B9E}" type="presOf" srcId="{D4D651DA-F239-45EA-89EE-9A24D6910CF8}" destId="{5469631C-9CF4-4F34-9805-39A58F157668}" srcOrd="1" destOrd="0" presId="urn:microsoft.com/office/officeart/2005/8/layout/vList4"/>
    <dgm:cxn modelId="{50953970-4C82-4397-9B6C-DE1A8C64D1BF}" type="presParOf" srcId="{FE463BD2-3A03-4DAD-A5A9-0CF1B71AC8EF}" destId="{85D217A1-B863-4316-85F2-C3BAD4329E9F}" srcOrd="0" destOrd="0" presId="urn:microsoft.com/office/officeart/2005/8/layout/vList4"/>
    <dgm:cxn modelId="{599D406B-4741-4015-A30B-43D6DC14EE3E}" type="presParOf" srcId="{85D217A1-B863-4316-85F2-C3BAD4329E9F}" destId="{73972522-2A41-4211-8504-4D89E7474180}" srcOrd="0" destOrd="0" presId="urn:microsoft.com/office/officeart/2005/8/layout/vList4"/>
    <dgm:cxn modelId="{5E85C98E-9391-4F8E-825E-CBFD24663353}" type="presParOf" srcId="{85D217A1-B863-4316-85F2-C3BAD4329E9F}" destId="{7F364B04-B6EE-45F5-BAB6-4A3F4293BBDD}" srcOrd="1" destOrd="0" presId="urn:microsoft.com/office/officeart/2005/8/layout/vList4"/>
    <dgm:cxn modelId="{1C152611-1E22-4D58-A19D-383B74F30FD2}" type="presParOf" srcId="{85D217A1-B863-4316-85F2-C3BAD4329E9F}" destId="{97090D1E-22D6-4FC8-8164-16124A7E187B}" srcOrd="2" destOrd="0" presId="urn:microsoft.com/office/officeart/2005/8/layout/vList4"/>
    <dgm:cxn modelId="{E819A473-14E9-4A79-93F1-A9341C545E73}" type="presParOf" srcId="{FE463BD2-3A03-4DAD-A5A9-0CF1B71AC8EF}" destId="{56AAEDE1-BB1C-47D9-B696-67394A954B28}" srcOrd="1" destOrd="0" presId="urn:microsoft.com/office/officeart/2005/8/layout/vList4"/>
    <dgm:cxn modelId="{74AC0B1B-B149-438D-9645-AFE789DAE63B}" type="presParOf" srcId="{FE463BD2-3A03-4DAD-A5A9-0CF1B71AC8EF}" destId="{AA57CB20-6D55-4D4F-BEC0-C8CFD57F8E32}" srcOrd="2" destOrd="0" presId="urn:microsoft.com/office/officeart/2005/8/layout/vList4"/>
    <dgm:cxn modelId="{C77D0893-B5A6-4252-AAA4-9F4042E67E1A}" type="presParOf" srcId="{AA57CB20-6D55-4D4F-BEC0-C8CFD57F8E32}" destId="{0DD43198-DBE9-46AE-A330-609254D5C79D}" srcOrd="0" destOrd="0" presId="urn:microsoft.com/office/officeart/2005/8/layout/vList4"/>
    <dgm:cxn modelId="{40D5E769-5DA9-4164-A043-0EC9FC036F5E}" type="presParOf" srcId="{AA57CB20-6D55-4D4F-BEC0-C8CFD57F8E32}" destId="{8AAED4E1-AD74-419B-8296-29FFE78B4B9F}" srcOrd="1" destOrd="0" presId="urn:microsoft.com/office/officeart/2005/8/layout/vList4"/>
    <dgm:cxn modelId="{37BDFD68-D952-4A76-A6A0-675B724EF127}" type="presParOf" srcId="{AA57CB20-6D55-4D4F-BEC0-C8CFD57F8E32}" destId="{5469631C-9CF4-4F34-9805-39A58F157668}" srcOrd="2" destOrd="0" presId="urn:microsoft.com/office/officeart/2005/8/layout/vList4"/>
    <dgm:cxn modelId="{B4766A6C-2249-4D4A-BEBD-8FDD6B9E296E}" type="presParOf" srcId="{FE463BD2-3A03-4DAD-A5A9-0CF1B71AC8EF}" destId="{E31E1BF0-31C6-434E-87FA-04064FB4B426}" srcOrd="3" destOrd="0" presId="urn:microsoft.com/office/officeart/2005/8/layout/vList4"/>
    <dgm:cxn modelId="{07103A80-AEAB-4530-878C-F9086E3B16A0}" type="presParOf" srcId="{FE463BD2-3A03-4DAD-A5A9-0CF1B71AC8EF}" destId="{EFDAE3AC-4847-48E1-B16A-38DCEE79B91E}" srcOrd="4" destOrd="0" presId="urn:microsoft.com/office/officeart/2005/8/layout/vList4"/>
    <dgm:cxn modelId="{8C4AD933-7E03-4F7F-91A7-5F2F3C99B6C7}" type="presParOf" srcId="{EFDAE3AC-4847-48E1-B16A-38DCEE79B91E}" destId="{916E927D-1FC8-4BE6-AE7C-2EFF4D465E1E}" srcOrd="0" destOrd="0" presId="urn:microsoft.com/office/officeart/2005/8/layout/vList4"/>
    <dgm:cxn modelId="{FF87B3C7-9B8B-49D6-854C-808540E14150}" type="presParOf" srcId="{EFDAE3AC-4847-48E1-B16A-38DCEE79B91E}" destId="{8B0340FC-C34A-49D3-A0D1-C7F0EFEBEFEA}" srcOrd="1" destOrd="0" presId="urn:microsoft.com/office/officeart/2005/8/layout/vList4"/>
    <dgm:cxn modelId="{E96E5886-0D27-424A-8FD6-95C829A1EAD7}" type="presParOf" srcId="{EFDAE3AC-4847-48E1-B16A-38DCEE79B91E}" destId="{272BFE7D-0089-4AFF-A56E-58B0D0FC8B7A}" srcOrd="2" destOrd="0" presId="urn:microsoft.com/office/officeart/2005/8/layout/vList4"/>
    <dgm:cxn modelId="{E6C82E02-6682-4148-9CDC-DB28D27CBADC}" type="presParOf" srcId="{FE463BD2-3A03-4DAD-A5A9-0CF1B71AC8EF}" destId="{814A109D-E538-46AF-BCF2-3A2E617D2DEB}" srcOrd="5" destOrd="0" presId="urn:microsoft.com/office/officeart/2005/8/layout/vList4"/>
    <dgm:cxn modelId="{C7D3178A-AEDA-4C91-AF40-301780F71476}" type="presParOf" srcId="{FE463BD2-3A03-4DAD-A5A9-0CF1B71AC8EF}" destId="{E3D66540-59F2-44AC-BA4A-12452CD77D3D}" srcOrd="6" destOrd="0" presId="urn:microsoft.com/office/officeart/2005/8/layout/vList4"/>
    <dgm:cxn modelId="{B164B0EA-3AEC-4C78-B3D9-2BCA42A437BC}" type="presParOf" srcId="{E3D66540-59F2-44AC-BA4A-12452CD77D3D}" destId="{CA9CC269-3078-4ECE-9821-8AA5A55FB6A0}" srcOrd="0" destOrd="0" presId="urn:microsoft.com/office/officeart/2005/8/layout/vList4"/>
    <dgm:cxn modelId="{74A9DDA0-592D-4053-8C3B-8E3C7557EAC9}" type="presParOf" srcId="{E3D66540-59F2-44AC-BA4A-12452CD77D3D}" destId="{06FF52F4-B3A8-4F86-A6CF-FA832427C1C6}" srcOrd="1" destOrd="0" presId="urn:microsoft.com/office/officeart/2005/8/layout/vList4"/>
    <dgm:cxn modelId="{253E435D-9B6F-4175-ACC7-8FC92FEA0CC0}" type="presParOf" srcId="{E3D66540-59F2-44AC-BA4A-12452CD77D3D}" destId="{17CB3DB2-04A5-46DF-8C96-5EFBACA1B6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0F352-9C1E-4046-A415-0499E1F8F15F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DA9BE-8B10-4E96-AFB1-213B9B2D3A83}">
      <dgm:prSet custT="1"/>
      <dgm:spPr/>
      <dgm:t>
        <a:bodyPr/>
        <a:lstStyle/>
        <a:p>
          <a:r>
            <a:rPr lang="ru-RU" sz="18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Союз МСУ (через Центр)</a:t>
          </a:r>
        </a:p>
      </dgm:t>
    </dgm:pt>
    <dgm:pt modelId="{F8FAA704-2A55-461D-A65B-F491D092E04C}" type="parTrans" cxnId="{E6A09004-3294-4724-BBB0-6DD651636A8B}">
      <dgm:prSet/>
      <dgm:spPr/>
      <dgm:t>
        <a:bodyPr/>
        <a:lstStyle/>
        <a:p>
          <a:endParaRPr lang="ru-RU"/>
        </a:p>
      </dgm:t>
    </dgm:pt>
    <dgm:pt modelId="{DC83DEF8-8664-4C76-98C6-A12FC4F05AFC}" type="sibTrans" cxnId="{E6A09004-3294-4724-BBB0-6DD651636A8B}">
      <dgm:prSet/>
      <dgm:spPr/>
      <dgm:t>
        <a:bodyPr/>
        <a:lstStyle/>
        <a:p>
          <a:endParaRPr lang="ru-RU"/>
        </a:p>
      </dgm:t>
    </dgm:pt>
    <dgm:pt modelId="{9585D887-2EC5-4579-8E47-9302C1BA7B51}">
      <dgm:prSet custT="1"/>
      <dgm:spPr/>
      <dgm:t>
        <a:bodyPr/>
        <a:lstStyle/>
        <a:p>
          <a:r>
            <a:rPr lang="ru-RU" sz="1800" b="0" dirty="0" smtClean="0">
              <a:solidFill>
                <a:srgbClr val="000066"/>
              </a:solidFill>
              <a:latin typeface="Times New Roman" pitchFamily="18" charset="0"/>
              <a:ea typeface="+mj-ea"/>
              <a:cs typeface="Times New Roman" pitchFamily="18" charset="0"/>
            </a:rPr>
            <a:t>Образовательные организации через конкурс</a:t>
          </a:r>
        </a:p>
      </dgm:t>
    </dgm:pt>
    <dgm:pt modelId="{93F8F80C-F95A-4330-BCF6-AC138C7E53CD}" type="sibTrans" cxnId="{7FD578E1-18C7-476F-B4EA-1C0FB5257385}">
      <dgm:prSet/>
      <dgm:spPr/>
      <dgm:t>
        <a:bodyPr/>
        <a:lstStyle/>
        <a:p>
          <a:endParaRPr lang="ru-RU"/>
        </a:p>
      </dgm:t>
    </dgm:pt>
    <dgm:pt modelId="{BAF29407-66D7-4B63-AFFE-6CD21843F44C}" type="parTrans" cxnId="{7FD578E1-18C7-476F-B4EA-1C0FB5257385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960E5-D738-41AB-8D92-D4B952610475}" type="pres">
      <dgm:prSet presAssocID="{B3EDA9BE-8B10-4E96-AFB1-213B9B2D3A83}" presName="comp" presStyleCnt="0"/>
      <dgm:spPr/>
    </dgm:pt>
    <dgm:pt modelId="{17B6AAF3-EF2B-4BC5-9527-AD3085A6CBAD}" type="pres">
      <dgm:prSet presAssocID="{B3EDA9BE-8B10-4E96-AFB1-213B9B2D3A83}" presName="box" presStyleLbl="node1" presStyleIdx="0" presStyleCnt="2"/>
      <dgm:spPr/>
      <dgm:t>
        <a:bodyPr/>
        <a:lstStyle/>
        <a:p>
          <a:endParaRPr lang="ru-RU"/>
        </a:p>
      </dgm:t>
    </dgm:pt>
    <dgm:pt modelId="{080D7A38-BC02-4B02-9437-4C8C9E9688E4}" type="pres">
      <dgm:prSet presAssocID="{B3EDA9BE-8B10-4E96-AFB1-213B9B2D3A83}" presName="img" presStyleLbl="fgImgPlace1" presStyleIdx="0" presStyleCnt="2"/>
      <dgm:spPr/>
    </dgm:pt>
    <dgm:pt modelId="{0AA8E6B2-54CD-4835-AE47-64E6E0F2E83E}" type="pres">
      <dgm:prSet presAssocID="{B3EDA9BE-8B10-4E96-AFB1-213B9B2D3A8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75E42-6619-46FF-9426-786C157B2C2C}" type="pres">
      <dgm:prSet presAssocID="{DC83DEF8-8664-4C76-98C6-A12FC4F05AFC}" presName="spacer" presStyleCnt="0"/>
      <dgm:spPr/>
    </dgm:pt>
    <dgm:pt modelId="{16F3D3D6-E5D6-41B0-B497-8DF515ECAE15}" type="pres">
      <dgm:prSet presAssocID="{9585D887-2EC5-4579-8E47-9302C1BA7B51}" presName="comp" presStyleCnt="0"/>
      <dgm:spPr/>
    </dgm:pt>
    <dgm:pt modelId="{586A1E77-83D8-4403-8F1B-A3C3D79876B2}" type="pres">
      <dgm:prSet presAssocID="{9585D887-2EC5-4579-8E47-9302C1BA7B51}" presName="box" presStyleLbl="node1" presStyleIdx="1" presStyleCnt="2"/>
      <dgm:spPr/>
      <dgm:t>
        <a:bodyPr/>
        <a:lstStyle/>
        <a:p>
          <a:endParaRPr lang="ru-RU"/>
        </a:p>
      </dgm:t>
    </dgm:pt>
    <dgm:pt modelId="{A34DD74D-3288-4555-9DBB-5BDBB296BD84}" type="pres">
      <dgm:prSet presAssocID="{9585D887-2EC5-4579-8E47-9302C1BA7B51}" presName="img" presStyleLbl="fgImgPlace1" presStyleIdx="1" presStyleCnt="2"/>
      <dgm:spPr/>
    </dgm:pt>
    <dgm:pt modelId="{5B2BB5AB-1B69-413A-B1FA-5425C5CC9849}" type="pres">
      <dgm:prSet presAssocID="{9585D887-2EC5-4579-8E47-9302C1BA7B5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556CC-E2F1-46C9-8FFA-7B6C3BE29949}" type="presOf" srcId="{C146F6E7-3EFA-482B-A231-C59DB0F894ED}" destId="{FE463BD2-3A03-4DAD-A5A9-0CF1B71AC8EF}" srcOrd="0" destOrd="0" presId="urn:microsoft.com/office/officeart/2005/8/layout/vList4"/>
    <dgm:cxn modelId="{6FA536B1-BC2A-4427-A105-620330C04B91}" type="presOf" srcId="{B3EDA9BE-8B10-4E96-AFB1-213B9B2D3A83}" destId="{0AA8E6B2-54CD-4835-AE47-64E6E0F2E83E}" srcOrd="1" destOrd="0" presId="urn:microsoft.com/office/officeart/2005/8/layout/vList4"/>
    <dgm:cxn modelId="{E6A09004-3294-4724-BBB0-6DD651636A8B}" srcId="{C146F6E7-3EFA-482B-A231-C59DB0F894ED}" destId="{B3EDA9BE-8B10-4E96-AFB1-213B9B2D3A83}" srcOrd="0" destOrd="0" parTransId="{F8FAA704-2A55-461D-A65B-F491D092E04C}" sibTransId="{DC83DEF8-8664-4C76-98C6-A12FC4F05AFC}"/>
    <dgm:cxn modelId="{FA49C43E-D30F-48C5-ABEB-72B7AE790C27}" type="presOf" srcId="{9585D887-2EC5-4579-8E47-9302C1BA7B51}" destId="{586A1E77-83D8-4403-8F1B-A3C3D79876B2}" srcOrd="0" destOrd="0" presId="urn:microsoft.com/office/officeart/2005/8/layout/vList4"/>
    <dgm:cxn modelId="{C5A99414-565A-4809-8F5C-19319BCD7328}" type="presOf" srcId="{9585D887-2EC5-4579-8E47-9302C1BA7B51}" destId="{5B2BB5AB-1B69-413A-B1FA-5425C5CC9849}" srcOrd="1" destOrd="0" presId="urn:microsoft.com/office/officeart/2005/8/layout/vList4"/>
    <dgm:cxn modelId="{39206ABC-BEF5-4BA9-8C89-E11E486B13A4}" type="presOf" srcId="{B3EDA9BE-8B10-4E96-AFB1-213B9B2D3A83}" destId="{17B6AAF3-EF2B-4BC5-9527-AD3085A6CBAD}" srcOrd="0" destOrd="0" presId="urn:microsoft.com/office/officeart/2005/8/layout/vList4"/>
    <dgm:cxn modelId="{7FD578E1-18C7-476F-B4EA-1C0FB5257385}" srcId="{C146F6E7-3EFA-482B-A231-C59DB0F894ED}" destId="{9585D887-2EC5-4579-8E47-9302C1BA7B51}" srcOrd="1" destOrd="0" parTransId="{BAF29407-66D7-4B63-AFFE-6CD21843F44C}" sibTransId="{93F8F80C-F95A-4330-BCF6-AC138C7E53CD}"/>
    <dgm:cxn modelId="{C420B214-CA94-45CF-B2AA-A974D771D16E}" type="presParOf" srcId="{FE463BD2-3A03-4DAD-A5A9-0CF1B71AC8EF}" destId="{1AE960E5-D738-41AB-8D92-D4B952610475}" srcOrd="0" destOrd="0" presId="urn:microsoft.com/office/officeart/2005/8/layout/vList4"/>
    <dgm:cxn modelId="{6D2B3CC6-752B-454F-BFB7-061DC2768336}" type="presParOf" srcId="{1AE960E5-D738-41AB-8D92-D4B952610475}" destId="{17B6AAF3-EF2B-4BC5-9527-AD3085A6CBAD}" srcOrd="0" destOrd="0" presId="urn:microsoft.com/office/officeart/2005/8/layout/vList4"/>
    <dgm:cxn modelId="{CF00D258-AEE4-40A6-9CBB-20DA38C16926}" type="presParOf" srcId="{1AE960E5-D738-41AB-8D92-D4B952610475}" destId="{080D7A38-BC02-4B02-9437-4C8C9E9688E4}" srcOrd="1" destOrd="0" presId="urn:microsoft.com/office/officeart/2005/8/layout/vList4"/>
    <dgm:cxn modelId="{BBC23684-6425-4C3F-9156-EC9E3180F621}" type="presParOf" srcId="{1AE960E5-D738-41AB-8D92-D4B952610475}" destId="{0AA8E6B2-54CD-4835-AE47-64E6E0F2E83E}" srcOrd="2" destOrd="0" presId="urn:microsoft.com/office/officeart/2005/8/layout/vList4"/>
    <dgm:cxn modelId="{7C54B96C-CE8F-4796-BB61-0BB9E35664AA}" type="presParOf" srcId="{FE463BD2-3A03-4DAD-A5A9-0CF1B71AC8EF}" destId="{0E975E42-6619-46FF-9426-786C157B2C2C}" srcOrd="1" destOrd="0" presId="urn:microsoft.com/office/officeart/2005/8/layout/vList4"/>
    <dgm:cxn modelId="{657BE66E-12C9-4ECA-8E16-6D0485FAE9EB}" type="presParOf" srcId="{FE463BD2-3A03-4DAD-A5A9-0CF1B71AC8EF}" destId="{16F3D3D6-E5D6-41B0-B497-8DF515ECAE15}" srcOrd="2" destOrd="0" presId="urn:microsoft.com/office/officeart/2005/8/layout/vList4"/>
    <dgm:cxn modelId="{C8774D54-7C3F-460C-8622-EE5D152BB2A2}" type="presParOf" srcId="{16F3D3D6-E5D6-41B0-B497-8DF515ECAE15}" destId="{586A1E77-83D8-4403-8F1B-A3C3D79876B2}" srcOrd="0" destOrd="0" presId="urn:microsoft.com/office/officeart/2005/8/layout/vList4"/>
    <dgm:cxn modelId="{0672B02A-8CDF-4B3E-A546-2D02C3852F58}" type="presParOf" srcId="{16F3D3D6-E5D6-41B0-B497-8DF515ECAE15}" destId="{A34DD74D-3288-4555-9DBB-5BDBB296BD84}" srcOrd="1" destOrd="0" presId="urn:microsoft.com/office/officeart/2005/8/layout/vList4"/>
    <dgm:cxn modelId="{E15949D1-2DB5-494F-904F-1C66FD6F3007}" type="presParOf" srcId="{16F3D3D6-E5D6-41B0-B497-8DF515ECAE15}" destId="{5B2BB5AB-1B69-413A-B1FA-5425C5CC98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C22D8-5E6C-44C2-9D9E-BAA011615AE7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Правовая основа финансирования ведомственного направления - из средств местного бюджета – в рамках Госзаказа – республиканского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885DC14-D408-4DD5-AD79-A83229CE8767}" type="parTrans" cxnId="{8E54337A-1896-4C89-9160-E6F4C753DEDA}">
      <dgm:prSet/>
      <dgm:spPr/>
      <dgm:t>
        <a:bodyPr/>
        <a:lstStyle/>
        <a:p>
          <a:endParaRPr lang="ru-RU"/>
        </a:p>
      </dgm:t>
    </dgm:pt>
    <dgm:pt modelId="{6EB9A804-81BF-469E-ABAC-E0E4C9D0EFFC}" type="sibTrans" cxnId="{8E54337A-1896-4C89-9160-E6F4C753DEDA}">
      <dgm:prSet/>
      <dgm:spPr/>
      <dgm:t>
        <a:bodyPr/>
        <a:lstStyle/>
        <a:p>
          <a:endParaRPr lang="ru-RU"/>
        </a:p>
      </dgm:t>
    </dgm:pt>
    <dgm:pt modelId="{D9429B6A-0856-44C0-ADBC-FC3A24BF31E6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Цели и задачи деятельности Союза МСУ – организация обучения членов Союза МСУ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6703EA8-24D9-47D7-8993-0F846D0CB894}" type="parTrans" cxnId="{BF3B8D1D-2D12-430D-9D15-41F1818D2A9E}">
      <dgm:prSet/>
      <dgm:spPr/>
      <dgm:t>
        <a:bodyPr/>
        <a:lstStyle/>
        <a:p>
          <a:endParaRPr lang="ru-RU"/>
        </a:p>
      </dgm:t>
    </dgm:pt>
    <dgm:pt modelId="{91D1DE88-5F03-450A-9426-B651BE62E1BA}" type="sibTrans" cxnId="{BF3B8D1D-2D12-430D-9D15-41F1818D2A9E}">
      <dgm:prSet/>
      <dgm:spPr/>
      <dgm:t>
        <a:bodyPr/>
        <a:lstStyle/>
        <a:p>
          <a:endParaRPr lang="ru-RU"/>
        </a:p>
      </dgm:t>
    </dgm:pt>
    <dgm:pt modelId="{F01B0515-F673-4BAD-A292-D8CC683E6F8D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Трудности организации органами МСУ ведомственного направления обучения своих служащих – в настоящее время ГКС в рамках Госзаказа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2EFB8564-7B7F-4B76-824A-70394DD61830}" type="parTrans" cxnId="{8FBACD8F-6655-4D44-989B-AB8F16074DC1}">
      <dgm:prSet/>
      <dgm:spPr/>
      <dgm:t>
        <a:bodyPr/>
        <a:lstStyle/>
        <a:p>
          <a:endParaRPr lang="ru-RU"/>
        </a:p>
      </dgm:t>
    </dgm:pt>
    <dgm:pt modelId="{CDFB2E40-DA91-4B52-8A88-7C789BF966B5}" type="sibTrans" cxnId="{8FBACD8F-6655-4D44-989B-AB8F16074DC1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44E84-BCFE-47EC-970B-7AE3CE304A77}" type="pres">
      <dgm:prSet presAssocID="{F01B0515-F673-4BAD-A292-D8CC683E6F8D}" presName="comp" presStyleCnt="0"/>
      <dgm:spPr/>
    </dgm:pt>
    <dgm:pt modelId="{17572DFF-4AF1-41A7-9B33-154555B63A02}" type="pres">
      <dgm:prSet presAssocID="{F01B0515-F673-4BAD-A292-D8CC683E6F8D}" presName="box" presStyleLbl="node1" presStyleIdx="0" presStyleCnt="3" custScaleY="88280"/>
      <dgm:spPr/>
      <dgm:t>
        <a:bodyPr/>
        <a:lstStyle/>
        <a:p>
          <a:endParaRPr lang="ru-RU"/>
        </a:p>
      </dgm:t>
    </dgm:pt>
    <dgm:pt modelId="{BE81C67B-D405-4609-9FBC-9EC20E7B9D65}" type="pres">
      <dgm:prSet presAssocID="{F01B0515-F673-4BAD-A292-D8CC683E6F8D}" presName="img" presStyleLbl="fgImgPlace1" presStyleIdx="0" presStyleCnt="3"/>
      <dgm:spPr/>
    </dgm:pt>
    <dgm:pt modelId="{38F86AFB-9676-419C-A8D8-CF5D4CBD62A3}" type="pres">
      <dgm:prSet presAssocID="{F01B0515-F673-4BAD-A292-D8CC683E6F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B352F-3DD7-4CA6-8137-DDC80B298793}" type="pres">
      <dgm:prSet presAssocID="{CDFB2E40-DA91-4B52-8A88-7C789BF966B5}" presName="spacer" presStyleCnt="0"/>
      <dgm:spPr/>
    </dgm:pt>
    <dgm:pt modelId="{831781F1-F12F-4FBE-B35C-2E5BD46BDABC}" type="pres">
      <dgm:prSet presAssocID="{906C22D8-5E6C-44C2-9D9E-BAA011615AE7}" presName="comp" presStyleCnt="0"/>
      <dgm:spPr/>
    </dgm:pt>
    <dgm:pt modelId="{565C95D1-FDA2-4DE6-97E2-DBBBB1FFF86E}" type="pres">
      <dgm:prSet presAssocID="{906C22D8-5E6C-44C2-9D9E-BAA011615AE7}" presName="box" presStyleLbl="node1" presStyleIdx="1" presStyleCnt="3" custScaleY="93261"/>
      <dgm:spPr/>
      <dgm:t>
        <a:bodyPr/>
        <a:lstStyle/>
        <a:p>
          <a:endParaRPr lang="ru-RU"/>
        </a:p>
      </dgm:t>
    </dgm:pt>
    <dgm:pt modelId="{79C9CC18-00C2-4AC3-B81D-95A5760BC906}" type="pres">
      <dgm:prSet presAssocID="{906C22D8-5E6C-44C2-9D9E-BAA011615AE7}" presName="img" presStyleLbl="fgImgPlace1" presStyleIdx="1" presStyleCnt="3"/>
      <dgm:spPr/>
    </dgm:pt>
    <dgm:pt modelId="{97F8669C-3AC0-42C6-B7B3-7E5EC018E019}" type="pres">
      <dgm:prSet presAssocID="{906C22D8-5E6C-44C2-9D9E-BAA011615A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BC41-DC29-4E87-A7E1-D9B8AC858A03}" type="pres">
      <dgm:prSet presAssocID="{6EB9A804-81BF-469E-ABAC-E0E4C9D0EFFC}" presName="spacer" presStyleCnt="0"/>
      <dgm:spPr/>
    </dgm:pt>
    <dgm:pt modelId="{A7C34659-8DD6-42D8-BD5E-0F5CDEE23EED}" type="pres">
      <dgm:prSet presAssocID="{D9429B6A-0856-44C0-ADBC-FC3A24BF31E6}" presName="comp" presStyleCnt="0"/>
      <dgm:spPr/>
    </dgm:pt>
    <dgm:pt modelId="{6E8DA5DE-4A5E-400F-8F1B-A484902CA978}" type="pres">
      <dgm:prSet presAssocID="{D9429B6A-0856-44C0-ADBC-FC3A24BF31E6}" presName="box" presStyleLbl="node1" presStyleIdx="2" presStyleCnt="3" custScaleY="89176"/>
      <dgm:spPr/>
      <dgm:t>
        <a:bodyPr/>
        <a:lstStyle/>
        <a:p>
          <a:endParaRPr lang="ru-RU"/>
        </a:p>
      </dgm:t>
    </dgm:pt>
    <dgm:pt modelId="{B9753E01-316A-41B8-874A-76F40BE1B6A9}" type="pres">
      <dgm:prSet presAssocID="{D9429B6A-0856-44C0-ADBC-FC3A24BF31E6}" presName="img" presStyleLbl="fgImgPlace1" presStyleIdx="2" presStyleCnt="3"/>
      <dgm:spPr/>
    </dgm:pt>
    <dgm:pt modelId="{42883C2F-2F98-4668-90B7-2DBD439B72CB}" type="pres">
      <dgm:prSet presAssocID="{D9429B6A-0856-44C0-ADBC-FC3A24BF31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8B22F-5D93-4209-9ED7-7C7E9BF0E394}" type="presOf" srcId="{D9429B6A-0856-44C0-ADBC-FC3A24BF31E6}" destId="{42883C2F-2F98-4668-90B7-2DBD439B72CB}" srcOrd="1" destOrd="0" presId="urn:microsoft.com/office/officeart/2005/8/layout/vList4"/>
    <dgm:cxn modelId="{E0FD14FE-8534-4D65-9764-7C5016B20ACC}" type="presOf" srcId="{D9429B6A-0856-44C0-ADBC-FC3A24BF31E6}" destId="{6E8DA5DE-4A5E-400F-8F1B-A484902CA978}" srcOrd="0" destOrd="0" presId="urn:microsoft.com/office/officeart/2005/8/layout/vList4"/>
    <dgm:cxn modelId="{A2656C15-82EC-4026-AE23-13276C91084D}" type="presOf" srcId="{C146F6E7-3EFA-482B-A231-C59DB0F894ED}" destId="{FE463BD2-3A03-4DAD-A5A9-0CF1B71AC8EF}" srcOrd="0" destOrd="0" presId="urn:microsoft.com/office/officeart/2005/8/layout/vList4"/>
    <dgm:cxn modelId="{8FBACD8F-6655-4D44-989B-AB8F16074DC1}" srcId="{C146F6E7-3EFA-482B-A231-C59DB0F894ED}" destId="{F01B0515-F673-4BAD-A292-D8CC683E6F8D}" srcOrd="0" destOrd="0" parTransId="{2EFB8564-7B7F-4B76-824A-70394DD61830}" sibTransId="{CDFB2E40-DA91-4B52-8A88-7C789BF966B5}"/>
    <dgm:cxn modelId="{0514FC0E-9547-4BA3-A070-6EF725F9C670}" type="presOf" srcId="{F01B0515-F673-4BAD-A292-D8CC683E6F8D}" destId="{38F86AFB-9676-419C-A8D8-CF5D4CBD62A3}" srcOrd="1" destOrd="0" presId="urn:microsoft.com/office/officeart/2005/8/layout/vList4"/>
    <dgm:cxn modelId="{6EC47988-5499-4340-B8CB-0976BD611EEA}" type="presOf" srcId="{F01B0515-F673-4BAD-A292-D8CC683E6F8D}" destId="{17572DFF-4AF1-41A7-9B33-154555B63A02}" srcOrd="0" destOrd="0" presId="urn:microsoft.com/office/officeart/2005/8/layout/vList4"/>
    <dgm:cxn modelId="{BF3B8D1D-2D12-430D-9D15-41F1818D2A9E}" srcId="{C146F6E7-3EFA-482B-A231-C59DB0F894ED}" destId="{D9429B6A-0856-44C0-ADBC-FC3A24BF31E6}" srcOrd="2" destOrd="0" parTransId="{46703EA8-24D9-47D7-8993-0F846D0CB894}" sibTransId="{91D1DE88-5F03-450A-9426-B651BE62E1BA}"/>
    <dgm:cxn modelId="{01E41E3B-A37F-4F09-8CA4-3FFAB054EB9B}" type="presOf" srcId="{906C22D8-5E6C-44C2-9D9E-BAA011615AE7}" destId="{97F8669C-3AC0-42C6-B7B3-7E5EC018E019}" srcOrd="1" destOrd="0" presId="urn:microsoft.com/office/officeart/2005/8/layout/vList4"/>
    <dgm:cxn modelId="{704D83CD-47A6-4AC7-8681-7EE8AE1C40AE}" type="presOf" srcId="{906C22D8-5E6C-44C2-9D9E-BAA011615AE7}" destId="{565C95D1-FDA2-4DE6-97E2-DBBBB1FFF86E}" srcOrd="0" destOrd="0" presId="urn:microsoft.com/office/officeart/2005/8/layout/vList4"/>
    <dgm:cxn modelId="{8E54337A-1896-4C89-9160-E6F4C753DEDA}" srcId="{C146F6E7-3EFA-482B-A231-C59DB0F894ED}" destId="{906C22D8-5E6C-44C2-9D9E-BAA011615AE7}" srcOrd="1" destOrd="0" parTransId="{F885DC14-D408-4DD5-AD79-A83229CE8767}" sibTransId="{6EB9A804-81BF-469E-ABAC-E0E4C9D0EFFC}"/>
    <dgm:cxn modelId="{79243A17-09D0-425B-B64A-AE0F066DB19C}" type="presParOf" srcId="{FE463BD2-3A03-4DAD-A5A9-0CF1B71AC8EF}" destId="{1CE44E84-BCFE-47EC-970B-7AE3CE304A77}" srcOrd="0" destOrd="0" presId="urn:microsoft.com/office/officeart/2005/8/layout/vList4"/>
    <dgm:cxn modelId="{DB92C827-51A7-4155-A33B-D14AA56B05DA}" type="presParOf" srcId="{1CE44E84-BCFE-47EC-970B-7AE3CE304A77}" destId="{17572DFF-4AF1-41A7-9B33-154555B63A02}" srcOrd="0" destOrd="0" presId="urn:microsoft.com/office/officeart/2005/8/layout/vList4"/>
    <dgm:cxn modelId="{367F68C8-ED3A-49A1-B86E-B7A18DD8263C}" type="presParOf" srcId="{1CE44E84-BCFE-47EC-970B-7AE3CE304A77}" destId="{BE81C67B-D405-4609-9FBC-9EC20E7B9D65}" srcOrd="1" destOrd="0" presId="urn:microsoft.com/office/officeart/2005/8/layout/vList4"/>
    <dgm:cxn modelId="{C7818671-1008-430C-8DA6-2E8291EB8FD6}" type="presParOf" srcId="{1CE44E84-BCFE-47EC-970B-7AE3CE304A77}" destId="{38F86AFB-9676-419C-A8D8-CF5D4CBD62A3}" srcOrd="2" destOrd="0" presId="urn:microsoft.com/office/officeart/2005/8/layout/vList4"/>
    <dgm:cxn modelId="{74BB98EE-4DE6-438D-84A8-385579962896}" type="presParOf" srcId="{FE463BD2-3A03-4DAD-A5A9-0CF1B71AC8EF}" destId="{3A1B352F-3DD7-4CA6-8137-DDC80B298793}" srcOrd="1" destOrd="0" presId="urn:microsoft.com/office/officeart/2005/8/layout/vList4"/>
    <dgm:cxn modelId="{566C14AB-1C8D-4C20-B96D-03D6E21E73A1}" type="presParOf" srcId="{FE463BD2-3A03-4DAD-A5A9-0CF1B71AC8EF}" destId="{831781F1-F12F-4FBE-B35C-2E5BD46BDABC}" srcOrd="2" destOrd="0" presId="urn:microsoft.com/office/officeart/2005/8/layout/vList4"/>
    <dgm:cxn modelId="{9FB33A20-3721-403D-8697-3D1AA16616D5}" type="presParOf" srcId="{831781F1-F12F-4FBE-B35C-2E5BD46BDABC}" destId="{565C95D1-FDA2-4DE6-97E2-DBBBB1FFF86E}" srcOrd="0" destOrd="0" presId="urn:microsoft.com/office/officeart/2005/8/layout/vList4"/>
    <dgm:cxn modelId="{C51448C0-A3B2-4F99-B990-0FB0484DD484}" type="presParOf" srcId="{831781F1-F12F-4FBE-B35C-2E5BD46BDABC}" destId="{79C9CC18-00C2-4AC3-B81D-95A5760BC906}" srcOrd="1" destOrd="0" presId="urn:microsoft.com/office/officeart/2005/8/layout/vList4"/>
    <dgm:cxn modelId="{334E84DA-2B5A-4275-8E93-211122952EE5}" type="presParOf" srcId="{831781F1-F12F-4FBE-B35C-2E5BD46BDABC}" destId="{97F8669C-3AC0-42C6-B7B3-7E5EC018E019}" srcOrd="2" destOrd="0" presId="urn:microsoft.com/office/officeart/2005/8/layout/vList4"/>
    <dgm:cxn modelId="{5BC82CDE-0778-4BD1-8648-9386EF986136}" type="presParOf" srcId="{FE463BD2-3A03-4DAD-A5A9-0CF1B71AC8EF}" destId="{0302BC41-DC29-4E87-A7E1-D9B8AC858A03}" srcOrd="3" destOrd="0" presId="urn:microsoft.com/office/officeart/2005/8/layout/vList4"/>
    <dgm:cxn modelId="{E3112CE4-FA70-4CD6-806B-E8842EE081C4}" type="presParOf" srcId="{FE463BD2-3A03-4DAD-A5A9-0CF1B71AC8EF}" destId="{A7C34659-8DD6-42D8-BD5E-0F5CDEE23EED}" srcOrd="4" destOrd="0" presId="urn:microsoft.com/office/officeart/2005/8/layout/vList4"/>
    <dgm:cxn modelId="{9BDF01E2-9FA1-415C-81A4-047E7F872106}" type="presParOf" srcId="{A7C34659-8DD6-42D8-BD5E-0F5CDEE23EED}" destId="{6E8DA5DE-4A5E-400F-8F1B-A484902CA978}" srcOrd="0" destOrd="0" presId="urn:microsoft.com/office/officeart/2005/8/layout/vList4"/>
    <dgm:cxn modelId="{BF3F74F7-AD9E-4A23-AA3E-4805E2AEAD03}" type="presParOf" srcId="{A7C34659-8DD6-42D8-BD5E-0F5CDEE23EED}" destId="{B9753E01-316A-41B8-874A-76F40BE1B6A9}" srcOrd="1" destOrd="0" presId="urn:microsoft.com/office/officeart/2005/8/layout/vList4"/>
    <dgm:cxn modelId="{B2624D9C-FEC4-409F-9E51-D50745FDD1A9}" type="presParOf" srcId="{A7C34659-8DD6-42D8-BD5E-0F5CDEE23EED}" destId="{42883C2F-2F98-4668-90B7-2DBD439B72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6C5DF-52B0-44A4-BBCD-30D561A78213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C9012B-8179-4A35-972B-D6BCAA7A0B84}">
      <dgm:prSet custT="1"/>
      <dgm:spPr/>
      <dgm:t>
        <a:bodyPr/>
        <a:lstStyle/>
        <a:p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Виды:</a:t>
          </a:r>
        </a:p>
        <a:p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- курсы повышения квалификации</a:t>
          </a:r>
        </a:p>
        <a:p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- курсы переподготовки</a:t>
          </a:r>
        </a:p>
      </dgm:t>
    </dgm:pt>
    <dgm:pt modelId="{DA964ABA-0FD0-4CBD-BEEA-D6D5A3296612}" type="parTrans" cxnId="{6BB261B0-2268-4D03-803B-E00CD88C3405}">
      <dgm:prSet/>
      <dgm:spPr/>
      <dgm:t>
        <a:bodyPr/>
        <a:lstStyle/>
        <a:p>
          <a:endParaRPr lang="ru-RU"/>
        </a:p>
      </dgm:t>
    </dgm:pt>
    <dgm:pt modelId="{90D71C3A-C17D-450A-B91A-B3DE10C6D659}" type="sibTrans" cxnId="{6BB261B0-2268-4D03-803B-E00CD88C3405}">
      <dgm:prSet/>
      <dgm:spPr/>
      <dgm:t>
        <a:bodyPr/>
        <a:lstStyle/>
        <a:p>
          <a:endParaRPr lang="ru-RU"/>
        </a:p>
      </dgm:t>
    </dgm:pt>
    <dgm:pt modelId="{B0FC6528-F4EB-42D2-82AB-E4754DB14886}">
      <dgm:prSet custT="1"/>
      <dgm:spPr/>
      <dgm:t>
        <a:bodyPr/>
        <a:lstStyle/>
        <a:p>
          <a:endParaRPr lang="ru-RU" sz="2000" b="0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Этапы: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1) оценка потребностей;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2) формирование и утверждение ведомственного заказа; 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3) размещение ведомственного заказа; 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4) проведение обучения;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5) контроль, мониторинг и оценка обучения; </a:t>
          </a:r>
        </a:p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6) отчет по итогам обучения.</a:t>
          </a:r>
        </a:p>
        <a:p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4582EC17-61EF-4841-B4FC-5CA726FD5801}" type="sibTrans" cxnId="{EAFFEBED-18A5-4024-94AD-8B0E128369A6}">
      <dgm:prSet/>
      <dgm:spPr/>
      <dgm:t>
        <a:bodyPr/>
        <a:lstStyle/>
        <a:p>
          <a:endParaRPr lang="ru-RU"/>
        </a:p>
      </dgm:t>
    </dgm:pt>
    <dgm:pt modelId="{CADEE685-7789-4A20-A909-751859C6D4A2}" type="parTrans" cxnId="{EAFFEBED-18A5-4024-94AD-8B0E128369A6}">
      <dgm:prSet/>
      <dgm:spPr/>
      <dgm:t>
        <a:bodyPr/>
        <a:lstStyle/>
        <a:p>
          <a:endParaRPr lang="ru-RU"/>
        </a:p>
      </dgm:t>
    </dgm:pt>
    <dgm:pt modelId="{EFBFF044-011F-40E0-821C-B8DA4E6F7863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На </a:t>
          </a:r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основе потребностей органов МСУ, связанных с исполнением, изменением их функций, программ и </a:t>
          </a: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проектов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102D0635-3998-4A9F-B28F-B3B29B6D366B}" type="parTrans" cxnId="{27DF166C-4050-4041-A49B-44B5B2B573F9}">
      <dgm:prSet/>
      <dgm:spPr/>
      <dgm:t>
        <a:bodyPr/>
        <a:lstStyle/>
        <a:p>
          <a:endParaRPr lang="ru-RU"/>
        </a:p>
      </dgm:t>
    </dgm:pt>
    <dgm:pt modelId="{F69ADA62-98D3-42B7-8142-F5FF58DA76CE}" type="sibTrans" cxnId="{27DF166C-4050-4041-A49B-44B5B2B573F9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FC5FF-0348-4760-AC00-5B8C6BCFC466}" type="pres">
      <dgm:prSet presAssocID="{8DC9012B-8179-4A35-972B-D6BCAA7A0B84}" presName="comp" presStyleCnt="0"/>
      <dgm:spPr/>
    </dgm:pt>
    <dgm:pt modelId="{81E7B2CC-E1B8-44FD-B72B-10F1108EDD1F}" type="pres">
      <dgm:prSet presAssocID="{8DC9012B-8179-4A35-972B-D6BCAA7A0B84}" presName="box" presStyleLbl="node1" presStyleIdx="0" presStyleCnt="3" custScaleY="91596"/>
      <dgm:spPr/>
      <dgm:t>
        <a:bodyPr/>
        <a:lstStyle/>
        <a:p>
          <a:endParaRPr lang="ru-RU"/>
        </a:p>
      </dgm:t>
    </dgm:pt>
    <dgm:pt modelId="{4B0C2200-678B-4C49-901B-2C5194D52B7B}" type="pres">
      <dgm:prSet presAssocID="{8DC9012B-8179-4A35-972B-D6BCAA7A0B84}" presName="img" presStyleLbl="fgImgPlace1" presStyleIdx="0" presStyleCnt="3"/>
      <dgm:spPr/>
    </dgm:pt>
    <dgm:pt modelId="{FE5A84F2-C6AB-4814-8E62-A1061A314E6D}" type="pres">
      <dgm:prSet presAssocID="{8DC9012B-8179-4A35-972B-D6BCAA7A0B8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7F870-7FC7-4A89-9BFD-7E3A0A37F611}" type="pres">
      <dgm:prSet presAssocID="{90D71C3A-C17D-450A-B91A-B3DE10C6D659}" presName="spacer" presStyleCnt="0"/>
      <dgm:spPr/>
    </dgm:pt>
    <dgm:pt modelId="{000736F8-4DF8-400F-A4CC-598F59C2F559}" type="pres">
      <dgm:prSet presAssocID="{B0FC6528-F4EB-42D2-82AB-E4754DB14886}" presName="comp" presStyleCnt="0"/>
      <dgm:spPr/>
    </dgm:pt>
    <dgm:pt modelId="{05A0BBEA-8F87-4593-88A7-DB75C61D7533}" type="pres">
      <dgm:prSet presAssocID="{B0FC6528-F4EB-42D2-82AB-E4754DB14886}" presName="box" presStyleLbl="node1" presStyleIdx="1" presStyleCnt="3" custScaleY="220778" custLinFactNeighborY="-4955"/>
      <dgm:spPr/>
      <dgm:t>
        <a:bodyPr/>
        <a:lstStyle/>
        <a:p>
          <a:endParaRPr lang="ru-RU"/>
        </a:p>
      </dgm:t>
    </dgm:pt>
    <dgm:pt modelId="{5FC1F67A-9522-4E2C-BB9D-D3D1EBB2B675}" type="pres">
      <dgm:prSet presAssocID="{B0FC6528-F4EB-42D2-82AB-E4754DB14886}" presName="img" presStyleLbl="fgImgPlace1" presStyleIdx="1" presStyleCnt="3"/>
      <dgm:spPr/>
    </dgm:pt>
    <dgm:pt modelId="{588348D2-0BE4-4D03-9440-2DDDABD6814A}" type="pres">
      <dgm:prSet presAssocID="{B0FC6528-F4EB-42D2-82AB-E4754DB1488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87020-5F32-46B1-9C8A-73D1A94ECB4D}" type="pres">
      <dgm:prSet presAssocID="{4582EC17-61EF-4841-B4FC-5CA726FD5801}" presName="spacer" presStyleCnt="0"/>
      <dgm:spPr/>
    </dgm:pt>
    <dgm:pt modelId="{5429DFB0-5C84-476B-A4F2-830BF341A8E0}" type="pres">
      <dgm:prSet presAssocID="{EFBFF044-011F-40E0-821C-B8DA4E6F7863}" presName="comp" presStyleCnt="0"/>
      <dgm:spPr/>
    </dgm:pt>
    <dgm:pt modelId="{C01EE2D3-F241-4008-9C08-03B65E908CB0}" type="pres">
      <dgm:prSet presAssocID="{EFBFF044-011F-40E0-821C-B8DA4E6F7863}" presName="box" presStyleLbl="node1" presStyleIdx="2" presStyleCnt="3" custScaleY="81115"/>
      <dgm:spPr/>
      <dgm:t>
        <a:bodyPr/>
        <a:lstStyle/>
        <a:p>
          <a:endParaRPr lang="ru-RU"/>
        </a:p>
      </dgm:t>
    </dgm:pt>
    <dgm:pt modelId="{AE3FA500-DDEA-4F6F-A432-56DA53FCCA91}" type="pres">
      <dgm:prSet presAssocID="{EFBFF044-011F-40E0-821C-B8DA4E6F7863}" presName="img" presStyleLbl="fgImgPlace1" presStyleIdx="2" presStyleCnt="3"/>
      <dgm:spPr/>
    </dgm:pt>
    <dgm:pt modelId="{F7995D98-4221-4EDB-BDAA-46BC2F2322B7}" type="pres">
      <dgm:prSet presAssocID="{EFBFF044-011F-40E0-821C-B8DA4E6F786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B1AC9-FD90-49AE-955A-7C71FF11C924}" type="presOf" srcId="{C146F6E7-3EFA-482B-A231-C59DB0F894ED}" destId="{FE463BD2-3A03-4DAD-A5A9-0CF1B71AC8EF}" srcOrd="0" destOrd="0" presId="urn:microsoft.com/office/officeart/2005/8/layout/vList4"/>
    <dgm:cxn modelId="{6BB261B0-2268-4D03-803B-E00CD88C3405}" srcId="{C146F6E7-3EFA-482B-A231-C59DB0F894ED}" destId="{8DC9012B-8179-4A35-972B-D6BCAA7A0B84}" srcOrd="0" destOrd="0" parTransId="{DA964ABA-0FD0-4CBD-BEEA-D6D5A3296612}" sibTransId="{90D71C3A-C17D-450A-B91A-B3DE10C6D659}"/>
    <dgm:cxn modelId="{F8AEAD60-444D-4D62-9025-83E4111620AE}" type="presOf" srcId="{EFBFF044-011F-40E0-821C-B8DA4E6F7863}" destId="{F7995D98-4221-4EDB-BDAA-46BC2F2322B7}" srcOrd="1" destOrd="0" presId="urn:microsoft.com/office/officeart/2005/8/layout/vList4"/>
    <dgm:cxn modelId="{501C9367-1B52-4F5F-AC11-F799ABFF2F92}" type="presOf" srcId="{8DC9012B-8179-4A35-972B-D6BCAA7A0B84}" destId="{FE5A84F2-C6AB-4814-8E62-A1061A314E6D}" srcOrd="1" destOrd="0" presId="urn:microsoft.com/office/officeart/2005/8/layout/vList4"/>
    <dgm:cxn modelId="{E044AF0E-8538-4A60-AEC5-D7E7C827C33E}" type="presOf" srcId="{EFBFF044-011F-40E0-821C-B8DA4E6F7863}" destId="{C01EE2D3-F241-4008-9C08-03B65E908CB0}" srcOrd="0" destOrd="0" presId="urn:microsoft.com/office/officeart/2005/8/layout/vList4"/>
    <dgm:cxn modelId="{B52B0F34-A580-4B27-A1A1-AEF81E627B8B}" type="presOf" srcId="{8DC9012B-8179-4A35-972B-D6BCAA7A0B84}" destId="{81E7B2CC-E1B8-44FD-B72B-10F1108EDD1F}" srcOrd="0" destOrd="0" presId="urn:microsoft.com/office/officeart/2005/8/layout/vList4"/>
    <dgm:cxn modelId="{6DF5B5DF-4CF3-49B4-B60F-3017B7325A56}" type="presOf" srcId="{B0FC6528-F4EB-42D2-82AB-E4754DB14886}" destId="{588348D2-0BE4-4D03-9440-2DDDABD6814A}" srcOrd="1" destOrd="0" presId="urn:microsoft.com/office/officeart/2005/8/layout/vList4"/>
    <dgm:cxn modelId="{27DF166C-4050-4041-A49B-44B5B2B573F9}" srcId="{C146F6E7-3EFA-482B-A231-C59DB0F894ED}" destId="{EFBFF044-011F-40E0-821C-B8DA4E6F7863}" srcOrd="2" destOrd="0" parTransId="{102D0635-3998-4A9F-B28F-B3B29B6D366B}" sibTransId="{F69ADA62-98D3-42B7-8142-F5FF58DA76CE}"/>
    <dgm:cxn modelId="{EAFFEBED-18A5-4024-94AD-8B0E128369A6}" srcId="{C146F6E7-3EFA-482B-A231-C59DB0F894ED}" destId="{B0FC6528-F4EB-42D2-82AB-E4754DB14886}" srcOrd="1" destOrd="0" parTransId="{CADEE685-7789-4A20-A909-751859C6D4A2}" sibTransId="{4582EC17-61EF-4841-B4FC-5CA726FD5801}"/>
    <dgm:cxn modelId="{D869AADD-1879-488E-82D4-F30CCF312CEE}" type="presOf" srcId="{B0FC6528-F4EB-42D2-82AB-E4754DB14886}" destId="{05A0BBEA-8F87-4593-88A7-DB75C61D7533}" srcOrd="0" destOrd="0" presId="urn:microsoft.com/office/officeart/2005/8/layout/vList4"/>
    <dgm:cxn modelId="{5715A183-AD21-4B49-B5F8-5852BECA9ADC}" type="presParOf" srcId="{FE463BD2-3A03-4DAD-A5A9-0CF1B71AC8EF}" destId="{648FC5FF-0348-4760-AC00-5B8C6BCFC466}" srcOrd="0" destOrd="0" presId="urn:microsoft.com/office/officeart/2005/8/layout/vList4"/>
    <dgm:cxn modelId="{4FE6B44C-9A29-4DE8-B1AF-B43B6AC57D99}" type="presParOf" srcId="{648FC5FF-0348-4760-AC00-5B8C6BCFC466}" destId="{81E7B2CC-E1B8-44FD-B72B-10F1108EDD1F}" srcOrd="0" destOrd="0" presId="urn:microsoft.com/office/officeart/2005/8/layout/vList4"/>
    <dgm:cxn modelId="{CE5117B2-0563-4448-9556-6D037A7BD0FD}" type="presParOf" srcId="{648FC5FF-0348-4760-AC00-5B8C6BCFC466}" destId="{4B0C2200-678B-4C49-901B-2C5194D52B7B}" srcOrd="1" destOrd="0" presId="urn:microsoft.com/office/officeart/2005/8/layout/vList4"/>
    <dgm:cxn modelId="{9957B111-BDE7-4563-B2B7-3F5B26718658}" type="presParOf" srcId="{648FC5FF-0348-4760-AC00-5B8C6BCFC466}" destId="{FE5A84F2-C6AB-4814-8E62-A1061A314E6D}" srcOrd="2" destOrd="0" presId="urn:microsoft.com/office/officeart/2005/8/layout/vList4"/>
    <dgm:cxn modelId="{DC36690C-DD33-4AF2-BDAE-24A73179A921}" type="presParOf" srcId="{FE463BD2-3A03-4DAD-A5A9-0CF1B71AC8EF}" destId="{DCA7F870-7FC7-4A89-9BFD-7E3A0A37F611}" srcOrd="1" destOrd="0" presId="urn:microsoft.com/office/officeart/2005/8/layout/vList4"/>
    <dgm:cxn modelId="{5C419A06-FDC6-4CA7-A47C-3E040D0D7222}" type="presParOf" srcId="{FE463BD2-3A03-4DAD-A5A9-0CF1B71AC8EF}" destId="{000736F8-4DF8-400F-A4CC-598F59C2F559}" srcOrd="2" destOrd="0" presId="urn:microsoft.com/office/officeart/2005/8/layout/vList4"/>
    <dgm:cxn modelId="{8937753C-84A2-4754-A3BB-44225DC4DB07}" type="presParOf" srcId="{000736F8-4DF8-400F-A4CC-598F59C2F559}" destId="{05A0BBEA-8F87-4593-88A7-DB75C61D7533}" srcOrd="0" destOrd="0" presId="urn:microsoft.com/office/officeart/2005/8/layout/vList4"/>
    <dgm:cxn modelId="{62E4A574-F767-458D-8827-5AE06BCBC68A}" type="presParOf" srcId="{000736F8-4DF8-400F-A4CC-598F59C2F559}" destId="{5FC1F67A-9522-4E2C-BB9D-D3D1EBB2B675}" srcOrd="1" destOrd="0" presId="urn:microsoft.com/office/officeart/2005/8/layout/vList4"/>
    <dgm:cxn modelId="{58241EC4-168B-493B-9F20-78698216CB3B}" type="presParOf" srcId="{000736F8-4DF8-400F-A4CC-598F59C2F559}" destId="{588348D2-0BE4-4D03-9440-2DDDABD6814A}" srcOrd="2" destOrd="0" presId="urn:microsoft.com/office/officeart/2005/8/layout/vList4"/>
    <dgm:cxn modelId="{EA41749E-5730-4F4E-98C5-9179C12F5FBC}" type="presParOf" srcId="{FE463BD2-3A03-4DAD-A5A9-0CF1B71AC8EF}" destId="{C8E87020-5F32-46B1-9C8A-73D1A94ECB4D}" srcOrd="3" destOrd="0" presId="urn:microsoft.com/office/officeart/2005/8/layout/vList4"/>
    <dgm:cxn modelId="{96A6C6C8-F7BF-4BB9-BDA1-16E21428D960}" type="presParOf" srcId="{FE463BD2-3A03-4DAD-A5A9-0CF1B71AC8EF}" destId="{5429DFB0-5C84-476B-A4F2-830BF341A8E0}" srcOrd="4" destOrd="0" presId="urn:microsoft.com/office/officeart/2005/8/layout/vList4"/>
    <dgm:cxn modelId="{23A4BE9D-657C-4C88-907D-727DDA61E701}" type="presParOf" srcId="{5429DFB0-5C84-476B-A4F2-830BF341A8E0}" destId="{C01EE2D3-F241-4008-9C08-03B65E908CB0}" srcOrd="0" destOrd="0" presId="urn:microsoft.com/office/officeart/2005/8/layout/vList4"/>
    <dgm:cxn modelId="{39AAE140-3FD8-4128-80E2-8809E471635C}" type="presParOf" srcId="{5429DFB0-5C84-476B-A4F2-830BF341A8E0}" destId="{AE3FA500-DDEA-4F6F-A432-56DA53FCCA91}" srcOrd="1" destOrd="0" presId="urn:microsoft.com/office/officeart/2005/8/layout/vList4"/>
    <dgm:cxn modelId="{548250EF-431F-4FA7-B8AB-0A2C8B9F17D1}" type="presParOf" srcId="{5429DFB0-5C84-476B-A4F2-830BF341A8E0}" destId="{F7995D98-4221-4EDB-BDAA-46BC2F2322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07818-2D5C-4CE2-9129-CF58F275DD0E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5D3F0-964D-4DB9-BB7B-F320E1CDE87D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На базе Союза МСУ или через конкурс среди образовательных организаций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D8E013DF-20D3-4406-AA08-1BA93C2C5F0D}" type="parTrans" cxnId="{6BFF96F5-1DD4-4C37-9CCD-A35C507EB995}">
      <dgm:prSet/>
      <dgm:spPr/>
      <dgm:t>
        <a:bodyPr/>
        <a:lstStyle/>
        <a:p>
          <a:endParaRPr lang="ru-RU"/>
        </a:p>
      </dgm:t>
    </dgm:pt>
    <dgm:pt modelId="{6908CE28-1273-4E22-B014-3C2DC41ED9F6}" type="sibTrans" cxnId="{6BFF96F5-1DD4-4C37-9CCD-A35C507EB995}">
      <dgm:prSet/>
      <dgm:spPr/>
      <dgm:t>
        <a:bodyPr/>
        <a:lstStyle/>
        <a:p>
          <a:endParaRPr lang="ru-RU"/>
        </a:p>
      </dgm:t>
    </dgm:pt>
    <dgm:pt modelId="{B1219766-B956-4644-9954-3378111F32F2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Органы МСУ осуществляют </a:t>
          </a:r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мониторинг и </a:t>
          </a: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контроль через независимую экспертизу и процедуры Союза МСУ 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5817C014-D80C-4271-950D-FEE881A3F58B}" type="parTrans" cxnId="{5B97C04E-A141-45C3-9767-3D15FFA03941}">
      <dgm:prSet/>
      <dgm:spPr/>
      <dgm:t>
        <a:bodyPr/>
        <a:lstStyle/>
        <a:p>
          <a:endParaRPr lang="ru-RU"/>
        </a:p>
      </dgm:t>
    </dgm:pt>
    <dgm:pt modelId="{00833FC6-947F-476B-B397-43DB6C0DB5CB}" type="sibTrans" cxnId="{5B97C04E-A141-45C3-9767-3D15FFA03941}">
      <dgm:prSet/>
      <dgm:spPr/>
      <dgm:t>
        <a:bodyPr/>
        <a:lstStyle/>
        <a:p>
          <a:endParaRPr lang="ru-RU"/>
        </a:p>
      </dgm:t>
    </dgm:pt>
    <dgm:pt modelId="{8CB3137C-D7CF-4FEA-BAC0-A37DF98BC355}">
      <dgm:prSet custT="1"/>
      <dgm:spPr/>
      <dgm:t>
        <a:bodyPr/>
        <a:lstStyle/>
        <a:p>
          <a:r>
            <a:rPr lang="ru-RU" sz="2000" dirty="0">
              <a:solidFill>
                <a:schemeClr val="accent2">
                  <a:lumMod val="75000"/>
                </a:schemeClr>
              </a:solidFill>
            </a:rPr>
            <a:t>Ежегодно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органы МСУ через Союз МСУ предоставляют </a:t>
          </a:r>
          <a:r>
            <a:rPr lang="ru-RU" sz="2000" dirty="0">
              <a:solidFill>
                <a:schemeClr val="accent2">
                  <a:lumMod val="75000"/>
                </a:schemeClr>
              </a:solidFill>
            </a:rPr>
            <a:t>уполномоченному государственному органу отчет о проведении обучения по ведомственному направлению </a:t>
          </a:r>
        </a:p>
      </dgm:t>
    </dgm:pt>
    <dgm:pt modelId="{4894C30F-101B-414B-9D5B-A6B8097D2A59}" type="parTrans" cxnId="{3932A3DB-A10B-40DA-9306-0A94D472ACE1}">
      <dgm:prSet/>
      <dgm:spPr/>
      <dgm:t>
        <a:bodyPr/>
        <a:lstStyle/>
        <a:p>
          <a:endParaRPr lang="ru-RU"/>
        </a:p>
      </dgm:t>
    </dgm:pt>
    <dgm:pt modelId="{57C1C188-F6FE-4A8D-807D-D45B2E99B6DE}" type="sibTrans" cxnId="{3932A3DB-A10B-40DA-9306-0A94D472ACE1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ADF00-8B41-467C-AD9C-EA2616135219}" type="pres">
      <dgm:prSet presAssocID="{FF15D3F0-964D-4DB9-BB7B-F320E1CDE87D}" presName="comp" presStyleCnt="0"/>
      <dgm:spPr/>
    </dgm:pt>
    <dgm:pt modelId="{C6D5D269-8DC9-4F4B-9E68-CD0384A3E48C}" type="pres">
      <dgm:prSet presAssocID="{FF15D3F0-964D-4DB9-BB7B-F320E1CDE87D}" presName="box" presStyleLbl="node1" presStyleIdx="0" presStyleCnt="3"/>
      <dgm:spPr/>
      <dgm:t>
        <a:bodyPr/>
        <a:lstStyle/>
        <a:p>
          <a:endParaRPr lang="ru-RU"/>
        </a:p>
      </dgm:t>
    </dgm:pt>
    <dgm:pt modelId="{19DCBCBA-47F6-478E-AB37-A6C5115F289D}" type="pres">
      <dgm:prSet presAssocID="{FF15D3F0-964D-4DB9-BB7B-F320E1CDE87D}" presName="img" presStyleLbl="fgImgPlace1" presStyleIdx="0" presStyleCnt="3"/>
      <dgm:spPr/>
    </dgm:pt>
    <dgm:pt modelId="{9C24F842-E36C-46B5-BA40-5184ADA13724}" type="pres">
      <dgm:prSet presAssocID="{FF15D3F0-964D-4DB9-BB7B-F320E1CDE8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9DEE0-2A8E-4BDC-953F-FD7DCBFF0A3C}" type="pres">
      <dgm:prSet presAssocID="{6908CE28-1273-4E22-B014-3C2DC41ED9F6}" presName="spacer" presStyleCnt="0"/>
      <dgm:spPr/>
    </dgm:pt>
    <dgm:pt modelId="{8D6AB80C-A1D9-4582-8E74-22F1D0DAD551}" type="pres">
      <dgm:prSet presAssocID="{B1219766-B956-4644-9954-3378111F32F2}" presName="comp" presStyleCnt="0"/>
      <dgm:spPr/>
    </dgm:pt>
    <dgm:pt modelId="{8A114D5C-D980-484B-9F06-0400931F153F}" type="pres">
      <dgm:prSet presAssocID="{B1219766-B956-4644-9954-3378111F32F2}" presName="box" presStyleLbl="node1" presStyleIdx="1" presStyleCnt="3"/>
      <dgm:spPr/>
      <dgm:t>
        <a:bodyPr/>
        <a:lstStyle/>
        <a:p>
          <a:endParaRPr lang="ru-RU"/>
        </a:p>
      </dgm:t>
    </dgm:pt>
    <dgm:pt modelId="{D219363E-B0FC-436C-A2FA-B516E7127F7E}" type="pres">
      <dgm:prSet presAssocID="{B1219766-B956-4644-9954-3378111F32F2}" presName="img" presStyleLbl="fgImgPlace1" presStyleIdx="1" presStyleCnt="3"/>
      <dgm:spPr/>
    </dgm:pt>
    <dgm:pt modelId="{82A43E98-B50A-4911-AE7D-E5937CC472E0}" type="pres">
      <dgm:prSet presAssocID="{B1219766-B956-4644-9954-3378111F32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65979-7B87-4213-8018-B55B23A3B375}" type="pres">
      <dgm:prSet presAssocID="{00833FC6-947F-476B-B397-43DB6C0DB5CB}" presName="spacer" presStyleCnt="0"/>
      <dgm:spPr/>
    </dgm:pt>
    <dgm:pt modelId="{00F551FB-59B4-4A15-9185-0BE40EF7CC7D}" type="pres">
      <dgm:prSet presAssocID="{8CB3137C-D7CF-4FEA-BAC0-A37DF98BC355}" presName="comp" presStyleCnt="0"/>
      <dgm:spPr/>
    </dgm:pt>
    <dgm:pt modelId="{2458A2A2-B2EB-4748-8A3B-D73D37884B63}" type="pres">
      <dgm:prSet presAssocID="{8CB3137C-D7CF-4FEA-BAC0-A37DF98BC355}" presName="box" presStyleLbl="node1" presStyleIdx="2" presStyleCnt="3"/>
      <dgm:spPr/>
      <dgm:t>
        <a:bodyPr/>
        <a:lstStyle/>
        <a:p>
          <a:endParaRPr lang="ru-RU"/>
        </a:p>
      </dgm:t>
    </dgm:pt>
    <dgm:pt modelId="{B9ADC815-1817-4571-A176-14D5D3BB5F02}" type="pres">
      <dgm:prSet presAssocID="{8CB3137C-D7CF-4FEA-BAC0-A37DF98BC355}" presName="img" presStyleLbl="fgImgPlace1" presStyleIdx="2" presStyleCnt="3"/>
      <dgm:spPr/>
    </dgm:pt>
    <dgm:pt modelId="{185A990E-EFE5-4832-B77C-66C19D2CF53D}" type="pres">
      <dgm:prSet presAssocID="{8CB3137C-D7CF-4FEA-BAC0-A37DF98BC35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7C04E-A141-45C3-9767-3D15FFA03941}" srcId="{C146F6E7-3EFA-482B-A231-C59DB0F894ED}" destId="{B1219766-B956-4644-9954-3378111F32F2}" srcOrd="1" destOrd="0" parTransId="{5817C014-D80C-4271-950D-FEE881A3F58B}" sibTransId="{00833FC6-947F-476B-B397-43DB6C0DB5CB}"/>
    <dgm:cxn modelId="{E02E8317-7CF3-4828-BFE2-6674E0B62981}" type="presOf" srcId="{C146F6E7-3EFA-482B-A231-C59DB0F894ED}" destId="{FE463BD2-3A03-4DAD-A5A9-0CF1B71AC8EF}" srcOrd="0" destOrd="0" presId="urn:microsoft.com/office/officeart/2005/8/layout/vList4"/>
    <dgm:cxn modelId="{6BFF96F5-1DD4-4C37-9CCD-A35C507EB995}" srcId="{C146F6E7-3EFA-482B-A231-C59DB0F894ED}" destId="{FF15D3F0-964D-4DB9-BB7B-F320E1CDE87D}" srcOrd="0" destOrd="0" parTransId="{D8E013DF-20D3-4406-AA08-1BA93C2C5F0D}" sibTransId="{6908CE28-1273-4E22-B014-3C2DC41ED9F6}"/>
    <dgm:cxn modelId="{3932A3DB-A10B-40DA-9306-0A94D472ACE1}" srcId="{C146F6E7-3EFA-482B-A231-C59DB0F894ED}" destId="{8CB3137C-D7CF-4FEA-BAC0-A37DF98BC355}" srcOrd="2" destOrd="0" parTransId="{4894C30F-101B-414B-9D5B-A6B8097D2A59}" sibTransId="{57C1C188-F6FE-4A8D-807D-D45B2E99B6DE}"/>
    <dgm:cxn modelId="{2B3D3899-47D8-4817-9D0D-4D75C1A60042}" type="presOf" srcId="{FF15D3F0-964D-4DB9-BB7B-F320E1CDE87D}" destId="{9C24F842-E36C-46B5-BA40-5184ADA13724}" srcOrd="1" destOrd="0" presId="urn:microsoft.com/office/officeart/2005/8/layout/vList4"/>
    <dgm:cxn modelId="{2A1CA03E-3AA8-42F5-96D9-F210A32C4CE0}" type="presOf" srcId="{8CB3137C-D7CF-4FEA-BAC0-A37DF98BC355}" destId="{2458A2A2-B2EB-4748-8A3B-D73D37884B63}" srcOrd="0" destOrd="0" presId="urn:microsoft.com/office/officeart/2005/8/layout/vList4"/>
    <dgm:cxn modelId="{E025ECDA-0355-46F7-992A-2703F1C08C99}" type="presOf" srcId="{B1219766-B956-4644-9954-3378111F32F2}" destId="{82A43E98-B50A-4911-AE7D-E5937CC472E0}" srcOrd="1" destOrd="0" presId="urn:microsoft.com/office/officeart/2005/8/layout/vList4"/>
    <dgm:cxn modelId="{33E263A9-A872-4336-9E68-7BCAC565D251}" type="presOf" srcId="{B1219766-B956-4644-9954-3378111F32F2}" destId="{8A114D5C-D980-484B-9F06-0400931F153F}" srcOrd="0" destOrd="0" presId="urn:microsoft.com/office/officeart/2005/8/layout/vList4"/>
    <dgm:cxn modelId="{7FF3FB44-E0FA-42D8-8E52-279D54A8FDE2}" type="presOf" srcId="{8CB3137C-D7CF-4FEA-BAC0-A37DF98BC355}" destId="{185A990E-EFE5-4832-B77C-66C19D2CF53D}" srcOrd="1" destOrd="0" presId="urn:microsoft.com/office/officeart/2005/8/layout/vList4"/>
    <dgm:cxn modelId="{61461FA6-9421-4A1E-A8CD-74E9F78F1758}" type="presOf" srcId="{FF15D3F0-964D-4DB9-BB7B-F320E1CDE87D}" destId="{C6D5D269-8DC9-4F4B-9E68-CD0384A3E48C}" srcOrd="0" destOrd="0" presId="urn:microsoft.com/office/officeart/2005/8/layout/vList4"/>
    <dgm:cxn modelId="{C0F18DA5-BA5D-45F3-8559-B0176B604EC5}" type="presParOf" srcId="{FE463BD2-3A03-4DAD-A5A9-0CF1B71AC8EF}" destId="{7BBADF00-8B41-467C-AD9C-EA2616135219}" srcOrd="0" destOrd="0" presId="urn:microsoft.com/office/officeart/2005/8/layout/vList4"/>
    <dgm:cxn modelId="{7DA32D90-A881-441D-9D91-72C504A8C676}" type="presParOf" srcId="{7BBADF00-8B41-467C-AD9C-EA2616135219}" destId="{C6D5D269-8DC9-4F4B-9E68-CD0384A3E48C}" srcOrd="0" destOrd="0" presId="urn:microsoft.com/office/officeart/2005/8/layout/vList4"/>
    <dgm:cxn modelId="{9183D867-5D89-4D78-975C-D4008FDA90A2}" type="presParOf" srcId="{7BBADF00-8B41-467C-AD9C-EA2616135219}" destId="{19DCBCBA-47F6-478E-AB37-A6C5115F289D}" srcOrd="1" destOrd="0" presId="urn:microsoft.com/office/officeart/2005/8/layout/vList4"/>
    <dgm:cxn modelId="{7CD1076F-5167-4BD4-A22D-9E274F20827E}" type="presParOf" srcId="{7BBADF00-8B41-467C-AD9C-EA2616135219}" destId="{9C24F842-E36C-46B5-BA40-5184ADA13724}" srcOrd="2" destOrd="0" presId="urn:microsoft.com/office/officeart/2005/8/layout/vList4"/>
    <dgm:cxn modelId="{7060D3A6-1827-4087-855C-48BEAFFF392B}" type="presParOf" srcId="{FE463BD2-3A03-4DAD-A5A9-0CF1B71AC8EF}" destId="{48E9DEE0-2A8E-4BDC-953F-FD7DCBFF0A3C}" srcOrd="1" destOrd="0" presId="urn:microsoft.com/office/officeart/2005/8/layout/vList4"/>
    <dgm:cxn modelId="{34AF9F5C-1EFA-4929-B200-4E65E5B95204}" type="presParOf" srcId="{FE463BD2-3A03-4DAD-A5A9-0CF1B71AC8EF}" destId="{8D6AB80C-A1D9-4582-8E74-22F1D0DAD551}" srcOrd="2" destOrd="0" presId="urn:microsoft.com/office/officeart/2005/8/layout/vList4"/>
    <dgm:cxn modelId="{005ED841-5002-4BFC-8401-927CE89C0C40}" type="presParOf" srcId="{8D6AB80C-A1D9-4582-8E74-22F1D0DAD551}" destId="{8A114D5C-D980-484B-9F06-0400931F153F}" srcOrd="0" destOrd="0" presId="urn:microsoft.com/office/officeart/2005/8/layout/vList4"/>
    <dgm:cxn modelId="{C52CABD1-AFF3-43CD-BF9D-44858F111408}" type="presParOf" srcId="{8D6AB80C-A1D9-4582-8E74-22F1D0DAD551}" destId="{D219363E-B0FC-436C-A2FA-B516E7127F7E}" srcOrd="1" destOrd="0" presId="urn:microsoft.com/office/officeart/2005/8/layout/vList4"/>
    <dgm:cxn modelId="{776357BE-B1F9-4352-9852-5792E2E57C17}" type="presParOf" srcId="{8D6AB80C-A1D9-4582-8E74-22F1D0DAD551}" destId="{82A43E98-B50A-4911-AE7D-E5937CC472E0}" srcOrd="2" destOrd="0" presId="urn:microsoft.com/office/officeart/2005/8/layout/vList4"/>
    <dgm:cxn modelId="{6340D6B6-0F5A-4C16-9E4A-C9E0AB5D2E2D}" type="presParOf" srcId="{FE463BD2-3A03-4DAD-A5A9-0CF1B71AC8EF}" destId="{09365979-7B87-4213-8018-B55B23A3B375}" srcOrd="3" destOrd="0" presId="urn:microsoft.com/office/officeart/2005/8/layout/vList4"/>
    <dgm:cxn modelId="{DB0F1E61-6B04-451F-9D4D-DC99ACC93F86}" type="presParOf" srcId="{FE463BD2-3A03-4DAD-A5A9-0CF1B71AC8EF}" destId="{00F551FB-59B4-4A15-9185-0BE40EF7CC7D}" srcOrd="4" destOrd="0" presId="urn:microsoft.com/office/officeart/2005/8/layout/vList4"/>
    <dgm:cxn modelId="{36C0FCDD-6C50-4442-ADB3-D9F18E83EDB1}" type="presParOf" srcId="{00F551FB-59B4-4A15-9185-0BE40EF7CC7D}" destId="{2458A2A2-B2EB-4748-8A3B-D73D37884B63}" srcOrd="0" destOrd="0" presId="urn:microsoft.com/office/officeart/2005/8/layout/vList4"/>
    <dgm:cxn modelId="{CA1A4AB1-9DC6-4E9C-9044-B0D95D3C5208}" type="presParOf" srcId="{00F551FB-59B4-4A15-9185-0BE40EF7CC7D}" destId="{B9ADC815-1817-4571-A176-14D5D3BB5F02}" srcOrd="1" destOrd="0" presId="urn:microsoft.com/office/officeart/2005/8/layout/vList4"/>
    <dgm:cxn modelId="{ED2A2B61-B689-48E2-981A-D5EDDCA337D8}" type="presParOf" srcId="{00F551FB-59B4-4A15-9185-0BE40EF7CC7D}" destId="{185A990E-EFE5-4832-B77C-66C19D2CF5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62F831-0D40-4BA7-906B-105552F212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FD080-1BC5-4859-A1B4-3EAC2AA06800}" type="pres">
      <dgm:prSet presAssocID="{2E62F831-0D40-4BA7-906B-105552F212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1959A-F577-4BBE-B59B-D874375DD8B2}" type="presOf" srcId="{2E62F831-0D40-4BA7-906B-105552F212C2}" destId="{1DEFD080-1BC5-4859-A1B4-3EAC2AA0680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46F6E7-3EFA-482B-A231-C59DB0F894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5D3F0-964D-4DB9-BB7B-F320E1CDE87D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Центр развития МСУ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D8E013DF-20D3-4406-AA08-1BA93C2C5F0D}" type="parTrans" cxnId="{6BFF96F5-1DD4-4C37-9CCD-A35C507EB995}">
      <dgm:prSet/>
      <dgm:spPr/>
      <dgm:t>
        <a:bodyPr/>
        <a:lstStyle/>
        <a:p>
          <a:endParaRPr lang="ru-RU"/>
        </a:p>
      </dgm:t>
    </dgm:pt>
    <dgm:pt modelId="{6908CE28-1273-4E22-B014-3C2DC41ED9F6}" type="sibTrans" cxnId="{6BFF96F5-1DD4-4C37-9CCD-A35C507EB995}">
      <dgm:prSet/>
      <dgm:spPr/>
      <dgm:t>
        <a:bodyPr/>
        <a:lstStyle/>
        <a:p>
          <a:endParaRPr lang="ru-RU"/>
        </a:p>
      </dgm:t>
    </dgm:pt>
    <dgm:pt modelId="{8CB3137C-D7CF-4FEA-BAC0-A37DF98BC355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Процедуры отбора государственные закупки или свои (нужны изменения в законодательство?)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894C30F-101B-414B-9D5B-A6B8097D2A59}" type="parTrans" cxnId="{3932A3DB-A10B-40DA-9306-0A94D472ACE1}">
      <dgm:prSet/>
      <dgm:spPr/>
      <dgm:t>
        <a:bodyPr/>
        <a:lstStyle/>
        <a:p>
          <a:endParaRPr lang="ru-RU"/>
        </a:p>
      </dgm:t>
    </dgm:pt>
    <dgm:pt modelId="{57C1C188-F6FE-4A8D-807D-D45B2E99B6DE}" type="sibTrans" cxnId="{3932A3DB-A10B-40DA-9306-0A94D472ACE1}">
      <dgm:prSet/>
      <dgm:spPr/>
      <dgm:t>
        <a:bodyPr/>
        <a:lstStyle/>
        <a:p>
          <a:endParaRPr lang="ru-RU"/>
        </a:p>
      </dgm:t>
    </dgm:pt>
    <dgm:pt modelId="{063A375B-8FA7-429D-A4C6-389B54F2646A}">
      <dgm:prSet custT="1"/>
      <dgm:spPr/>
      <dgm:t>
        <a:bodyPr/>
        <a:lstStyle/>
        <a:p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Образовательные </a:t>
          </a:r>
          <a:r>
            <a:rPr lang="ru-RU" sz="2000" b="0" dirty="0">
              <a:solidFill>
                <a:schemeClr val="accent2">
                  <a:lumMod val="75000"/>
                </a:schemeClr>
              </a:solidFill>
            </a:rPr>
            <a:t>организации, имеющие лицензию на образовательную деятельность по дополнительному профессиональному </a:t>
          </a:r>
          <a:r>
            <a:rPr lang="ru-RU" sz="2000" b="0" dirty="0" smtClean="0">
              <a:solidFill>
                <a:schemeClr val="accent2">
                  <a:lumMod val="75000"/>
                </a:schemeClr>
              </a:solidFill>
            </a:rPr>
            <a:t>образованию через конкурс </a:t>
          </a:r>
          <a:endParaRPr lang="ru-RU" sz="2000" b="0" dirty="0">
            <a:solidFill>
              <a:schemeClr val="accent2">
                <a:lumMod val="75000"/>
              </a:schemeClr>
            </a:solidFill>
          </a:endParaRPr>
        </a:p>
      </dgm:t>
    </dgm:pt>
    <dgm:pt modelId="{B1800DE6-29A3-4CB1-A84D-923CE4FD1584}" type="sibTrans" cxnId="{2FF63F9D-2EBD-4419-9186-81B7AF1641B9}">
      <dgm:prSet/>
      <dgm:spPr/>
      <dgm:t>
        <a:bodyPr/>
        <a:lstStyle/>
        <a:p>
          <a:endParaRPr lang="ru-RU"/>
        </a:p>
      </dgm:t>
    </dgm:pt>
    <dgm:pt modelId="{AF0189E3-822D-4B3B-944E-C23F1D886AC8}" type="parTrans" cxnId="{2FF63F9D-2EBD-4419-9186-81B7AF1641B9}">
      <dgm:prSet/>
      <dgm:spPr/>
      <dgm:t>
        <a:bodyPr/>
        <a:lstStyle/>
        <a:p>
          <a:endParaRPr lang="ru-RU"/>
        </a:p>
      </dgm:t>
    </dgm:pt>
    <dgm:pt modelId="{FE463BD2-3A03-4DAD-A5A9-0CF1B71AC8EF}" type="pres">
      <dgm:prSet presAssocID="{C146F6E7-3EFA-482B-A231-C59DB0F89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ADF00-8B41-467C-AD9C-EA2616135219}" type="pres">
      <dgm:prSet presAssocID="{FF15D3F0-964D-4DB9-BB7B-F320E1CDE87D}" presName="comp" presStyleCnt="0"/>
      <dgm:spPr/>
    </dgm:pt>
    <dgm:pt modelId="{C6D5D269-8DC9-4F4B-9E68-CD0384A3E48C}" type="pres">
      <dgm:prSet presAssocID="{FF15D3F0-964D-4DB9-BB7B-F320E1CDE87D}" presName="box" presStyleLbl="node1" presStyleIdx="0" presStyleCnt="3"/>
      <dgm:spPr/>
      <dgm:t>
        <a:bodyPr/>
        <a:lstStyle/>
        <a:p>
          <a:endParaRPr lang="ru-RU"/>
        </a:p>
      </dgm:t>
    </dgm:pt>
    <dgm:pt modelId="{19DCBCBA-47F6-478E-AB37-A6C5115F289D}" type="pres">
      <dgm:prSet presAssocID="{FF15D3F0-964D-4DB9-BB7B-F320E1CDE87D}" presName="img" presStyleLbl="fgImgPlace1" presStyleIdx="0" presStyleCnt="3"/>
      <dgm:spPr/>
    </dgm:pt>
    <dgm:pt modelId="{9C24F842-E36C-46B5-BA40-5184ADA13724}" type="pres">
      <dgm:prSet presAssocID="{FF15D3F0-964D-4DB9-BB7B-F320E1CDE8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9DEE0-2A8E-4BDC-953F-FD7DCBFF0A3C}" type="pres">
      <dgm:prSet presAssocID="{6908CE28-1273-4E22-B014-3C2DC41ED9F6}" presName="spacer" presStyleCnt="0"/>
      <dgm:spPr/>
    </dgm:pt>
    <dgm:pt modelId="{67993648-0DFA-4CDC-B172-DF4EA5D16F1D}" type="pres">
      <dgm:prSet presAssocID="{063A375B-8FA7-429D-A4C6-389B54F2646A}" presName="comp" presStyleCnt="0"/>
      <dgm:spPr/>
    </dgm:pt>
    <dgm:pt modelId="{68F86369-0BF3-4A7F-B541-014B9194FE13}" type="pres">
      <dgm:prSet presAssocID="{063A375B-8FA7-429D-A4C6-389B54F2646A}" presName="box" presStyleLbl="node1" presStyleIdx="1" presStyleCnt="3"/>
      <dgm:spPr/>
      <dgm:t>
        <a:bodyPr/>
        <a:lstStyle/>
        <a:p>
          <a:endParaRPr lang="ru-RU"/>
        </a:p>
      </dgm:t>
    </dgm:pt>
    <dgm:pt modelId="{5E9952EB-C087-41D1-BC7D-A3954BBA674F}" type="pres">
      <dgm:prSet presAssocID="{063A375B-8FA7-429D-A4C6-389B54F2646A}" presName="img" presStyleLbl="fgImgPlace1" presStyleIdx="1" presStyleCnt="3"/>
      <dgm:spPr/>
    </dgm:pt>
    <dgm:pt modelId="{1FAF1B29-D330-4C4F-9984-044675885C2A}" type="pres">
      <dgm:prSet presAssocID="{063A375B-8FA7-429D-A4C6-389B54F2646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C306-463D-468D-BCC4-FBB65C09F5C8}" type="pres">
      <dgm:prSet presAssocID="{B1800DE6-29A3-4CB1-A84D-923CE4FD1584}" presName="spacer" presStyleCnt="0"/>
      <dgm:spPr/>
    </dgm:pt>
    <dgm:pt modelId="{00F551FB-59B4-4A15-9185-0BE40EF7CC7D}" type="pres">
      <dgm:prSet presAssocID="{8CB3137C-D7CF-4FEA-BAC0-A37DF98BC355}" presName="comp" presStyleCnt="0"/>
      <dgm:spPr/>
    </dgm:pt>
    <dgm:pt modelId="{2458A2A2-B2EB-4748-8A3B-D73D37884B63}" type="pres">
      <dgm:prSet presAssocID="{8CB3137C-D7CF-4FEA-BAC0-A37DF98BC355}" presName="box" presStyleLbl="node1" presStyleIdx="2" presStyleCnt="3"/>
      <dgm:spPr/>
      <dgm:t>
        <a:bodyPr/>
        <a:lstStyle/>
        <a:p>
          <a:endParaRPr lang="ru-RU"/>
        </a:p>
      </dgm:t>
    </dgm:pt>
    <dgm:pt modelId="{B9ADC815-1817-4571-A176-14D5D3BB5F02}" type="pres">
      <dgm:prSet presAssocID="{8CB3137C-D7CF-4FEA-BAC0-A37DF98BC355}" presName="img" presStyleLbl="fgImgPlace1" presStyleIdx="2" presStyleCnt="3"/>
      <dgm:spPr/>
    </dgm:pt>
    <dgm:pt modelId="{185A990E-EFE5-4832-B77C-66C19D2CF53D}" type="pres">
      <dgm:prSet presAssocID="{8CB3137C-D7CF-4FEA-BAC0-A37DF98BC35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0C476-9610-489C-84B5-522F63228031}" type="presOf" srcId="{063A375B-8FA7-429D-A4C6-389B54F2646A}" destId="{68F86369-0BF3-4A7F-B541-014B9194FE13}" srcOrd="0" destOrd="0" presId="urn:microsoft.com/office/officeart/2005/8/layout/vList4"/>
    <dgm:cxn modelId="{6BFF96F5-1DD4-4C37-9CCD-A35C507EB995}" srcId="{C146F6E7-3EFA-482B-A231-C59DB0F894ED}" destId="{FF15D3F0-964D-4DB9-BB7B-F320E1CDE87D}" srcOrd="0" destOrd="0" parTransId="{D8E013DF-20D3-4406-AA08-1BA93C2C5F0D}" sibTransId="{6908CE28-1273-4E22-B014-3C2DC41ED9F6}"/>
    <dgm:cxn modelId="{99983CCA-3D69-4B87-9D35-80FE05656C08}" type="presOf" srcId="{8CB3137C-D7CF-4FEA-BAC0-A37DF98BC355}" destId="{2458A2A2-B2EB-4748-8A3B-D73D37884B63}" srcOrd="0" destOrd="0" presId="urn:microsoft.com/office/officeart/2005/8/layout/vList4"/>
    <dgm:cxn modelId="{28B8A806-9537-4DAF-9CF4-6054CAF22661}" type="presOf" srcId="{8CB3137C-D7CF-4FEA-BAC0-A37DF98BC355}" destId="{185A990E-EFE5-4832-B77C-66C19D2CF53D}" srcOrd="1" destOrd="0" presId="urn:microsoft.com/office/officeart/2005/8/layout/vList4"/>
    <dgm:cxn modelId="{3A2CE35A-6730-4BE3-AC84-C68C61DF1E97}" type="presOf" srcId="{FF15D3F0-964D-4DB9-BB7B-F320E1CDE87D}" destId="{C6D5D269-8DC9-4F4B-9E68-CD0384A3E48C}" srcOrd="0" destOrd="0" presId="urn:microsoft.com/office/officeart/2005/8/layout/vList4"/>
    <dgm:cxn modelId="{8DC62F85-2346-4E4B-9DFD-CF1D81B19A02}" type="presOf" srcId="{C146F6E7-3EFA-482B-A231-C59DB0F894ED}" destId="{FE463BD2-3A03-4DAD-A5A9-0CF1B71AC8EF}" srcOrd="0" destOrd="0" presId="urn:microsoft.com/office/officeart/2005/8/layout/vList4"/>
    <dgm:cxn modelId="{2FF63F9D-2EBD-4419-9186-81B7AF1641B9}" srcId="{C146F6E7-3EFA-482B-A231-C59DB0F894ED}" destId="{063A375B-8FA7-429D-A4C6-389B54F2646A}" srcOrd="1" destOrd="0" parTransId="{AF0189E3-822D-4B3B-944E-C23F1D886AC8}" sibTransId="{B1800DE6-29A3-4CB1-A84D-923CE4FD1584}"/>
    <dgm:cxn modelId="{A6D6F522-D1C2-4321-A696-B7C716EA6E4A}" type="presOf" srcId="{063A375B-8FA7-429D-A4C6-389B54F2646A}" destId="{1FAF1B29-D330-4C4F-9984-044675885C2A}" srcOrd="1" destOrd="0" presId="urn:microsoft.com/office/officeart/2005/8/layout/vList4"/>
    <dgm:cxn modelId="{3932A3DB-A10B-40DA-9306-0A94D472ACE1}" srcId="{C146F6E7-3EFA-482B-A231-C59DB0F894ED}" destId="{8CB3137C-D7CF-4FEA-BAC0-A37DF98BC355}" srcOrd="2" destOrd="0" parTransId="{4894C30F-101B-414B-9D5B-A6B8097D2A59}" sibTransId="{57C1C188-F6FE-4A8D-807D-D45B2E99B6DE}"/>
    <dgm:cxn modelId="{4E4EE4B1-47EC-4028-A8F6-7E4D74B9BFB9}" type="presOf" srcId="{FF15D3F0-964D-4DB9-BB7B-F320E1CDE87D}" destId="{9C24F842-E36C-46B5-BA40-5184ADA13724}" srcOrd="1" destOrd="0" presId="urn:microsoft.com/office/officeart/2005/8/layout/vList4"/>
    <dgm:cxn modelId="{1FF5922B-4E9E-4D88-8A76-EF3B7C21B334}" type="presParOf" srcId="{FE463BD2-3A03-4DAD-A5A9-0CF1B71AC8EF}" destId="{7BBADF00-8B41-467C-AD9C-EA2616135219}" srcOrd="0" destOrd="0" presId="urn:microsoft.com/office/officeart/2005/8/layout/vList4"/>
    <dgm:cxn modelId="{5C58B63C-C41B-4BDA-B43E-1E1CE5CC0805}" type="presParOf" srcId="{7BBADF00-8B41-467C-AD9C-EA2616135219}" destId="{C6D5D269-8DC9-4F4B-9E68-CD0384A3E48C}" srcOrd="0" destOrd="0" presId="urn:microsoft.com/office/officeart/2005/8/layout/vList4"/>
    <dgm:cxn modelId="{84BEEB67-5082-4B79-9A09-13659DEBC4BF}" type="presParOf" srcId="{7BBADF00-8B41-467C-AD9C-EA2616135219}" destId="{19DCBCBA-47F6-478E-AB37-A6C5115F289D}" srcOrd="1" destOrd="0" presId="urn:microsoft.com/office/officeart/2005/8/layout/vList4"/>
    <dgm:cxn modelId="{3BE0B31C-AA2F-4B25-86FD-1EAAC6BCCC54}" type="presParOf" srcId="{7BBADF00-8B41-467C-AD9C-EA2616135219}" destId="{9C24F842-E36C-46B5-BA40-5184ADA13724}" srcOrd="2" destOrd="0" presId="urn:microsoft.com/office/officeart/2005/8/layout/vList4"/>
    <dgm:cxn modelId="{81966FA0-FD18-4AF5-805D-9D46169A1867}" type="presParOf" srcId="{FE463BD2-3A03-4DAD-A5A9-0CF1B71AC8EF}" destId="{48E9DEE0-2A8E-4BDC-953F-FD7DCBFF0A3C}" srcOrd="1" destOrd="0" presId="urn:microsoft.com/office/officeart/2005/8/layout/vList4"/>
    <dgm:cxn modelId="{8533B6CC-9FFC-4306-89B2-7A3BE2A61BF2}" type="presParOf" srcId="{FE463BD2-3A03-4DAD-A5A9-0CF1B71AC8EF}" destId="{67993648-0DFA-4CDC-B172-DF4EA5D16F1D}" srcOrd="2" destOrd="0" presId="urn:microsoft.com/office/officeart/2005/8/layout/vList4"/>
    <dgm:cxn modelId="{D9AB925B-D961-4BAD-B0E7-1969A2758BD2}" type="presParOf" srcId="{67993648-0DFA-4CDC-B172-DF4EA5D16F1D}" destId="{68F86369-0BF3-4A7F-B541-014B9194FE13}" srcOrd="0" destOrd="0" presId="urn:microsoft.com/office/officeart/2005/8/layout/vList4"/>
    <dgm:cxn modelId="{B3C483E3-E04B-4A2D-9404-4F92DEA3ECD5}" type="presParOf" srcId="{67993648-0DFA-4CDC-B172-DF4EA5D16F1D}" destId="{5E9952EB-C087-41D1-BC7D-A3954BBA674F}" srcOrd="1" destOrd="0" presId="urn:microsoft.com/office/officeart/2005/8/layout/vList4"/>
    <dgm:cxn modelId="{64E6A574-C552-4782-87A1-742CFBBA9B43}" type="presParOf" srcId="{67993648-0DFA-4CDC-B172-DF4EA5D16F1D}" destId="{1FAF1B29-D330-4C4F-9984-044675885C2A}" srcOrd="2" destOrd="0" presId="urn:microsoft.com/office/officeart/2005/8/layout/vList4"/>
    <dgm:cxn modelId="{CD41A711-456C-4BE6-A044-C436176F06A3}" type="presParOf" srcId="{FE463BD2-3A03-4DAD-A5A9-0CF1B71AC8EF}" destId="{BB43C306-463D-468D-BCC4-FBB65C09F5C8}" srcOrd="3" destOrd="0" presId="urn:microsoft.com/office/officeart/2005/8/layout/vList4"/>
    <dgm:cxn modelId="{DBE370BA-3DE8-4292-988C-4A90331DC9F3}" type="presParOf" srcId="{FE463BD2-3A03-4DAD-A5A9-0CF1B71AC8EF}" destId="{00F551FB-59B4-4A15-9185-0BE40EF7CC7D}" srcOrd="4" destOrd="0" presId="urn:microsoft.com/office/officeart/2005/8/layout/vList4"/>
    <dgm:cxn modelId="{C5420EFA-BBE2-42D8-BB04-B8C0CD1F0459}" type="presParOf" srcId="{00F551FB-59B4-4A15-9185-0BE40EF7CC7D}" destId="{2458A2A2-B2EB-4748-8A3B-D73D37884B63}" srcOrd="0" destOrd="0" presId="urn:microsoft.com/office/officeart/2005/8/layout/vList4"/>
    <dgm:cxn modelId="{9BA9949B-BDC3-46F6-ADB0-B7992C08B676}" type="presParOf" srcId="{00F551FB-59B4-4A15-9185-0BE40EF7CC7D}" destId="{B9ADC815-1817-4571-A176-14D5D3BB5F02}" srcOrd="1" destOrd="0" presId="urn:microsoft.com/office/officeart/2005/8/layout/vList4"/>
    <dgm:cxn modelId="{DC725255-7D1A-448E-BE98-E04F14C813CF}" type="presParOf" srcId="{00F551FB-59B4-4A15-9185-0BE40EF7CC7D}" destId="{185A990E-EFE5-4832-B77C-66C19D2CF5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7954D-5F04-44B8-BDBE-024967349C33}">
      <dsp:nvSpPr>
        <dsp:cNvPr id="0" name=""/>
        <dsp:cNvSpPr/>
      </dsp:nvSpPr>
      <dsp:spPr>
        <a:xfrm>
          <a:off x="2645390" y="110524"/>
          <a:ext cx="2418463" cy="1447323"/>
        </a:xfrm>
        <a:prstGeom prst="round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Обучение</a:t>
          </a:r>
          <a:endParaRPr lang="ru-RU" sz="3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6042" y="181176"/>
        <a:ext cx="2277159" cy="1306019"/>
      </dsp:txXfrm>
    </dsp:sp>
    <dsp:sp modelId="{BBC99BDB-C3A7-4A5A-85C6-FBF5C330A91A}">
      <dsp:nvSpPr>
        <dsp:cNvPr id="0" name=""/>
        <dsp:cNvSpPr/>
      </dsp:nvSpPr>
      <dsp:spPr>
        <a:xfrm rot="3006428">
          <a:off x="4346697" y="1799259"/>
          <a:ext cx="6292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340" y="0"/>
              </a:lnTo>
            </a:path>
          </a:pathLst>
        </a:custGeom>
        <a:noFill/>
        <a:ln w="1905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7F452-C351-4A64-B880-9927A1F01914}">
      <dsp:nvSpPr>
        <dsp:cNvPr id="0" name=""/>
        <dsp:cNvSpPr/>
      </dsp:nvSpPr>
      <dsp:spPr>
        <a:xfrm>
          <a:off x="4320531" y="2040670"/>
          <a:ext cx="3109510" cy="2421629"/>
        </a:xfrm>
        <a:prstGeom prst="round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Ведомственное (отраслевое) направление: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-  Союз МСУ</a:t>
          </a:r>
          <a:endParaRPr lang="ru-RU" sz="2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38745" y="2158884"/>
        <a:ext cx="2873082" cy="2185201"/>
      </dsp:txXfrm>
    </dsp:sp>
    <dsp:sp modelId="{B8A7FFC1-1CFB-4AD9-A87F-E95ADF38F87B}">
      <dsp:nvSpPr>
        <dsp:cNvPr id="0" name=""/>
        <dsp:cNvSpPr/>
      </dsp:nvSpPr>
      <dsp:spPr>
        <a:xfrm rot="7735183">
          <a:off x="2798224" y="1783417"/>
          <a:ext cx="579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850" y="0"/>
              </a:lnTo>
            </a:path>
          </a:pathLst>
        </a:custGeom>
        <a:noFill/>
        <a:ln w="1905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587F8-D0E5-4E26-A962-5F7A24A83CF4}">
      <dsp:nvSpPr>
        <dsp:cNvPr id="0" name=""/>
        <dsp:cNvSpPr/>
      </dsp:nvSpPr>
      <dsp:spPr>
        <a:xfrm>
          <a:off x="163595" y="2008986"/>
          <a:ext cx="3508864" cy="2447113"/>
        </a:xfrm>
        <a:prstGeom prst="round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Общее направление  (Госзаказ):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утверждает - Правительство,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реализует - АГУПКР</a:t>
          </a:r>
          <a:endParaRPr lang="ru-RU" sz="2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3053" y="2128444"/>
        <a:ext cx="3269948" cy="22081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34ADB-CBB8-4D7F-800E-9CF5AD3E6500}">
      <dsp:nvSpPr>
        <dsp:cNvPr id="0" name=""/>
        <dsp:cNvSpPr/>
      </dsp:nvSpPr>
      <dsp:spPr>
        <a:xfrm>
          <a:off x="0" y="0"/>
          <a:ext cx="7632848" cy="215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2019 год – 1 000 (главы АО, мэры – 480; депутаты МК – 520) из 513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2020 год (не исполнен) – 400  (главы АО, мэры – 160; депутаты МК – 240) из 521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42540" y="0"/>
        <a:ext cx="5890307" cy="2159712"/>
      </dsp:txXfrm>
    </dsp:sp>
    <dsp:sp modelId="{9FA2D3AF-97BE-4E87-B294-513A913A9A51}">
      <dsp:nvSpPr>
        <dsp:cNvPr id="0" name=""/>
        <dsp:cNvSpPr/>
      </dsp:nvSpPr>
      <dsp:spPr>
        <a:xfrm>
          <a:off x="215971" y="215971"/>
          <a:ext cx="1526569" cy="17277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522BF-974D-406F-ABF4-6B540FD265CA}">
      <dsp:nvSpPr>
        <dsp:cNvPr id="0" name=""/>
        <dsp:cNvSpPr/>
      </dsp:nvSpPr>
      <dsp:spPr>
        <a:xfrm>
          <a:off x="0" y="2375683"/>
          <a:ext cx="7632848" cy="215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Из 3 500 (План Госзаказа на 2021 год):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400 (главы АО, мэры – 160; депутаты МК – 240)</a:t>
          </a:r>
        </a:p>
      </dsp:txBody>
      <dsp:txXfrm>
        <a:off x="1742540" y="2375683"/>
        <a:ext cx="5890307" cy="2159712"/>
      </dsp:txXfrm>
    </dsp:sp>
    <dsp:sp modelId="{F36565C9-EA43-480D-B998-B538311FC13D}">
      <dsp:nvSpPr>
        <dsp:cNvPr id="0" name=""/>
        <dsp:cNvSpPr/>
      </dsp:nvSpPr>
      <dsp:spPr>
        <a:xfrm>
          <a:off x="215971" y="2591655"/>
          <a:ext cx="1526569" cy="17277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9C8CE-A2BF-43D1-A4D9-B0BA649786B2}">
      <dsp:nvSpPr>
        <dsp:cNvPr id="0" name=""/>
        <dsp:cNvSpPr/>
      </dsp:nvSpPr>
      <dsp:spPr>
        <a:xfrm>
          <a:off x="0" y="0"/>
          <a:ext cx="7848872" cy="144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Не менее 1% средств бюджета органов МСУ </a:t>
          </a:r>
        </a:p>
      </dsp:txBody>
      <dsp:txXfrm>
        <a:off x="1713790" y="0"/>
        <a:ext cx="6135081" cy="1440159"/>
      </dsp:txXfrm>
    </dsp:sp>
    <dsp:sp modelId="{F4C3EE50-E1C0-4949-B42F-281DABAD9897}">
      <dsp:nvSpPr>
        <dsp:cNvPr id="0" name=""/>
        <dsp:cNvSpPr/>
      </dsp:nvSpPr>
      <dsp:spPr>
        <a:xfrm>
          <a:off x="144015" y="144015"/>
          <a:ext cx="1569774" cy="11521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4AE42-1739-4FAB-B9D2-267A98D64054}">
      <dsp:nvSpPr>
        <dsp:cNvPr id="0" name=""/>
        <dsp:cNvSpPr/>
      </dsp:nvSpPr>
      <dsp:spPr>
        <a:xfrm>
          <a:off x="0" y="1584175"/>
          <a:ext cx="7848872" cy="144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отдельной защищенной строкой в бюджетной классификации расходов в соответствии с потребностями в </a:t>
          </a: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обучении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13790" y="1584175"/>
        <a:ext cx="6135081" cy="1440159"/>
      </dsp:txXfrm>
    </dsp:sp>
    <dsp:sp modelId="{3F7315F1-A946-4706-B4AA-DB308EA99B1D}">
      <dsp:nvSpPr>
        <dsp:cNvPr id="0" name=""/>
        <dsp:cNvSpPr/>
      </dsp:nvSpPr>
      <dsp:spPr>
        <a:xfrm>
          <a:off x="144015" y="1728191"/>
          <a:ext cx="1569774" cy="11521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4608E-A90A-4DE7-8B04-6DEF72B1B950}">
      <dsp:nvSpPr>
        <dsp:cNvPr id="0" name=""/>
        <dsp:cNvSpPr/>
      </dsp:nvSpPr>
      <dsp:spPr>
        <a:xfrm>
          <a:off x="0" y="3168351"/>
          <a:ext cx="7848872" cy="144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за счет других средств, не запрещенных законодательством</a:t>
          </a:r>
        </a:p>
      </dsp:txBody>
      <dsp:txXfrm>
        <a:off x="1713790" y="3168351"/>
        <a:ext cx="6135081" cy="1440159"/>
      </dsp:txXfrm>
    </dsp:sp>
    <dsp:sp modelId="{C21F6A09-189C-4F37-A6DE-C40E515C8C88}">
      <dsp:nvSpPr>
        <dsp:cNvPr id="0" name=""/>
        <dsp:cNvSpPr/>
      </dsp:nvSpPr>
      <dsp:spPr>
        <a:xfrm>
          <a:off x="144015" y="3312367"/>
          <a:ext cx="1569774" cy="11521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2DFF-4AF1-41A7-9B33-154555B63A02}">
      <dsp:nvSpPr>
        <dsp:cNvPr id="0" name=""/>
        <dsp:cNvSpPr/>
      </dsp:nvSpPr>
      <dsp:spPr>
        <a:xfrm>
          <a:off x="0" y="0"/>
          <a:ext cx="7632848" cy="1638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Трудности организации органами МСУ ведомственного направления обучения своих служащих – в настоящее время ГКС в рамках Госзаказа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12215" y="0"/>
        <a:ext cx="5920632" cy="1638879"/>
      </dsp:txXfrm>
    </dsp:sp>
    <dsp:sp modelId="{BE81C67B-D405-4609-9FBC-9EC20E7B9D65}">
      <dsp:nvSpPr>
        <dsp:cNvPr id="0" name=""/>
        <dsp:cNvSpPr/>
      </dsp:nvSpPr>
      <dsp:spPr>
        <a:xfrm>
          <a:off x="185645" y="76857"/>
          <a:ext cx="1526569" cy="1485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95D1-FDA2-4DE6-97E2-DBBBB1FFF86E}">
      <dsp:nvSpPr>
        <dsp:cNvPr id="0" name=""/>
        <dsp:cNvSpPr/>
      </dsp:nvSpPr>
      <dsp:spPr>
        <a:xfrm>
          <a:off x="0" y="1824525"/>
          <a:ext cx="7632848" cy="1731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Правовая основа финансирования ведомственного направления - из средств местного бюджета – в рамках Госзаказа – республиканского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12215" y="1824525"/>
        <a:ext cx="5920632" cy="1731349"/>
      </dsp:txXfrm>
    </dsp:sp>
    <dsp:sp modelId="{79C9CC18-00C2-4AC3-B81D-95A5760BC906}">
      <dsp:nvSpPr>
        <dsp:cNvPr id="0" name=""/>
        <dsp:cNvSpPr/>
      </dsp:nvSpPr>
      <dsp:spPr>
        <a:xfrm>
          <a:off x="185645" y="1947617"/>
          <a:ext cx="1526569" cy="1485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DA5DE-4A5E-400F-8F1B-A484902CA978}">
      <dsp:nvSpPr>
        <dsp:cNvPr id="0" name=""/>
        <dsp:cNvSpPr/>
      </dsp:nvSpPr>
      <dsp:spPr>
        <a:xfrm>
          <a:off x="0" y="3741520"/>
          <a:ext cx="7632848" cy="165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Цели и задачи деятельности Союза МСУ – организация обучения членов Союза МСУ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12215" y="3741520"/>
        <a:ext cx="5920632" cy="1655513"/>
      </dsp:txXfrm>
    </dsp:sp>
    <dsp:sp modelId="{B9753E01-316A-41B8-874A-76F40BE1B6A9}">
      <dsp:nvSpPr>
        <dsp:cNvPr id="0" name=""/>
        <dsp:cNvSpPr/>
      </dsp:nvSpPr>
      <dsp:spPr>
        <a:xfrm>
          <a:off x="185645" y="3826694"/>
          <a:ext cx="1526569" cy="1485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7B2CC-E1B8-44FD-B72B-10F1108EDD1F}">
      <dsp:nvSpPr>
        <dsp:cNvPr id="0" name=""/>
        <dsp:cNvSpPr/>
      </dsp:nvSpPr>
      <dsp:spPr>
        <a:xfrm>
          <a:off x="0" y="0"/>
          <a:ext cx="8136904" cy="1195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Виды: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- курсы повышения квалификации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- курсы переподготовки</a:t>
          </a:r>
        </a:p>
      </dsp:txBody>
      <dsp:txXfrm>
        <a:off x="1757912" y="0"/>
        <a:ext cx="6378991" cy="1195621"/>
      </dsp:txXfrm>
    </dsp:sp>
    <dsp:sp modelId="{4B0C2200-678B-4C49-901B-2C5194D52B7B}">
      <dsp:nvSpPr>
        <dsp:cNvPr id="0" name=""/>
        <dsp:cNvSpPr/>
      </dsp:nvSpPr>
      <dsp:spPr>
        <a:xfrm>
          <a:off x="130532" y="75682"/>
          <a:ext cx="1627380" cy="10442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0BBEA-8F87-4593-88A7-DB75C61D7533}">
      <dsp:nvSpPr>
        <dsp:cNvPr id="0" name=""/>
        <dsp:cNvSpPr/>
      </dsp:nvSpPr>
      <dsp:spPr>
        <a:xfrm>
          <a:off x="0" y="1261475"/>
          <a:ext cx="8136904" cy="288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Этапы: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1) оценка потребностей;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2) формирование и утверждение ведомственного заказа;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3) размещение ведомственного заказа;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4) проведение обучения;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5) контроль, мониторинг и оценка обучения;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6) отчет по итогам обучения.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57912" y="1261475"/>
        <a:ext cx="6378991" cy="2881861"/>
      </dsp:txXfrm>
    </dsp:sp>
    <dsp:sp modelId="{5FC1F67A-9522-4E2C-BB9D-D3D1EBB2B675}">
      <dsp:nvSpPr>
        <dsp:cNvPr id="0" name=""/>
        <dsp:cNvSpPr/>
      </dsp:nvSpPr>
      <dsp:spPr>
        <a:xfrm>
          <a:off x="130532" y="2244955"/>
          <a:ext cx="1627380" cy="10442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EE2D3-F241-4008-9C08-03B65E908CB0}">
      <dsp:nvSpPr>
        <dsp:cNvPr id="0" name=""/>
        <dsp:cNvSpPr/>
      </dsp:nvSpPr>
      <dsp:spPr>
        <a:xfrm>
          <a:off x="0" y="4338546"/>
          <a:ext cx="8136904" cy="105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На </a:t>
          </a: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основе потребностей органов МСУ, связанных с исполнением, изменением их функций, программ и </a:t>
          </a: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проектов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57912" y="4338546"/>
        <a:ext cx="6378991" cy="1058810"/>
      </dsp:txXfrm>
    </dsp:sp>
    <dsp:sp modelId="{AE3FA500-DDEA-4F6F-A432-56DA53FCCA91}">
      <dsp:nvSpPr>
        <dsp:cNvPr id="0" name=""/>
        <dsp:cNvSpPr/>
      </dsp:nvSpPr>
      <dsp:spPr>
        <a:xfrm>
          <a:off x="130532" y="4345824"/>
          <a:ext cx="1627380" cy="10442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D269-8DC9-4F4B-9E68-CD0384A3E48C}">
      <dsp:nvSpPr>
        <dsp:cNvPr id="0" name=""/>
        <dsp:cNvSpPr/>
      </dsp:nvSpPr>
      <dsp:spPr>
        <a:xfrm>
          <a:off x="0" y="0"/>
          <a:ext cx="7632848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На базе Союза МСУ или через конкурс среди образовательных организаций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95338" y="0"/>
        <a:ext cx="5937509" cy="1687687"/>
      </dsp:txXfrm>
    </dsp:sp>
    <dsp:sp modelId="{19DCBCBA-47F6-478E-AB37-A6C5115F289D}">
      <dsp:nvSpPr>
        <dsp:cNvPr id="0" name=""/>
        <dsp:cNvSpPr/>
      </dsp:nvSpPr>
      <dsp:spPr>
        <a:xfrm>
          <a:off x="168768" y="168768"/>
          <a:ext cx="1526569" cy="13501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14D5C-D980-484B-9F06-0400931F153F}">
      <dsp:nvSpPr>
        <dsp:cNvPr id="0" name=""/>
        <dsp:cNvSpPr/>
      </dsp:nvSpPr>
      <dsp:spPr>
        <a:xfrm>
          <a:off x="0" y="1856456"/>
          <a:ext cx="7632848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Органы МСУ осуществляют </a:t>
          </a: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мониторинг и </a:t>
          </a: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контроль через независимую экспертизу и процедуры Союза МСУ 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95338" y="1856456"/>
        <a:ext cx="5937509" cy="1687687"/>
      </dsp:txXfrm>
    </dsp:sp>
    <dsp:sp modelId="{D219363E-B0FC-436C-A2FA-B516E7127F7E}">
      <dsp:nvSpPr>
        <dsp:cNvPr id="0" name=""/>
        <dsp:cNvSpPr/>
      </dsp:nvSpPr>
      <dsp:spPr>
        <a:xfrm>
          <a:off x="168768" y="2025225"/>
          <a:ext cx="1526569" cy="13501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8A2A2-B2EB-4748-8A3B-D73D37884B63}">
      <dsp:nvSpPr>
        <dsp:cNvPr id="0" name=""/>
        <dsp:cNvSpPr/>
      </dsp:nvSpPr>
      <dsp:spPr>
        <a:xfrm>
          <a:off x="0" y="3712912"/>
          <a:ext cx="7632848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2">
                  <a:lumMod val="75000"/>
                </a:schemeClr>
              </a:solidFill>
            </a:rPr>
            <a:t>Ежегодно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органы МСУ через Союз МСУ предоставляют </a:t>
          </a:r>
          <a:r>
            <a:rPr lang="ru-RU" sz="2000" kern="1200" dirty="0">
              <a:solidFill>
                <a:schemeClr val="accent2">
                  <a:lumMod val="75000"/>
                </a:schemeClr>
              </a:solidFill>
            </a:rPr>
            <a:t>уполномоченному государственному органу отчет о проведении обучения по ведомственному направлению </a:t>
          </a:r>
        </a:p>
      </dsp:txBody>
      <dsp:txXfrm>
        <a:off x="1695338" y="3712912"/>
        <a:ext cx="5937509" cy="1687687"/>
      </dsp:txXfrm>
    </dsp:sp>
    <dsp:sp modelId="{B9ADC815-1817-4571-A176-14D5D3BB5F02}">
      <dsp:nvSpPr>
        <dsp:cNvPr id="0" name=""/>
        <dsp:cNvSpPr/>
      </dsp:nvSpPr>
      <dsp:spPr>
        <a:xfrm>
          <a:off x="168768" y="3881681"/>
          <a:ext cx="1526569" cy="13501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D269-8DC9-4F4B-9E68-CD0384A3E48C}">
      <dsp:nvSpPr>
        <dsp:cNvPr id="0" name=""/>
        <dsp:cNvSpPr/>
      </dsp:nvSpPr>
      <dsp:spPr>
        <a:xfrm>
          <a:off x="0" y="0"/>
          <a:ext cx="7632848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Центр развития МСУ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95338" y="0"/>
        <a:ext cx="5937509" cy="1687687"/>
      </dsp:txXfrm>
    </dsp:sp>
    <dsp:sp modelId="{19DCBCBA-47F6-478E-AB37-A6C5115F289D}">
      <dsp:nvSpPr>
        <dsp:cNvPr id="0" name=""/>
        <dsp:cNvSpPr/>
      </dsp:nvSpPr>
      <dsp:spPr>
        <a:xfrm>
          <a:off x="168768" y="168768"/>
          <a:ext cx="1526569" cy="13501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86369-0BF3-4A7F-B541-014B9194FE13}">
      <dsp:nvSpPr>
        <dsp:cNvPr id="0" name=""/>
        <dsp:cNvSpPr/>
      </dsp:nvSpPr>
      <dsp:spPr>
        <a:xfrm>
          <a:off x="0" y="1856456"/>
          <a:ext cx="7632848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Образовательные </a:t>
          </a:r>
          <a:r>
            <a:rPr lang="ru-RU" sz="2000" b="0" kern="1200" dirty="0">
              <a:solidFill>
                <a:schemeClr val="accent2">
                  <a:lumMod val="75000"/>
                </a:schemeClr>
              </a:solidFill>
            </a:rPr>
            <a:t>организации, имеющие лицензию на образовательную деятельность по дополнительному профессиональному </a:t>
          </a:r>
          <a:r>
            <a:rPr lang="ru-RU" sz="2000" b="0" kern="1200" dirty="0" smtClean="0">
              <a:solidFill>
                <a:schemeClr val="accent2">
                  <a:lumMod val="75000"/>
                </a:schemeClr>
              </a:solidFill>
            </a:rPr>
            <a:t>образованию через конкурс </a:t>
          </a:r>
          <a:endParaRPr lang="ru-RU" sz="20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95338" y="1856456"/>
        <a:ext cx="5937509" cy="1687687"/>
      </dsp:txXfrm>
    </dsp:sp>
    <dsp:sp modelId="{5E9952EB-C087-41D1-BC7D-A3954BBA674F}">
      <dsp:nvSpPr>
        <dsp:cNvPr id="0" name=""/>
        <dsp:cNvSpPr/>
      </dsp:nvSpPr>
      <dsp:spPr>
        <a:xfrm>
          <a:off x="168768" y="2025225"/>
          <a:ext cx="1526569" cy="13501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8A2A2-B2EB-4748-8A3B-D73D37884B63}">
      <dsp:nvSpPr>
        <dsp:cNvPr id="0" name=""/>
        <dsp:cNvSpPr/>
      </dsp:nvSpPr>
      <dsp:spPr>
        <a:xfrm>
          <a:off x="0" y="3712912"/>
          <a:ext cx="7632848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Процедуры отбора государственные закупки или свои (нужны изменения в законодательство?)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95338" y="3712912"/>
        <a:ext cx="5937509" cy="1687687"/>
      </dsp:txXfrm>
    </dsp:sp>
    <dsp:sp modelId="{B9ADC815-1817-4571-A176-14D5D3BB5F02}">
      <dsp:nvSpPr>
        <dsp:cNvPr id="0" name=""/>
        <dsp:cNvSpPr/>
      </dsp:nvSpPr>
      <dsp:spPr>
        <a:xfrm>
          <a:off x="168768" y="3881681"/>
          <a:ext cx="1526569" cy="13501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0C2-C4ED-43B5-8023-76845E81BD6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EE3E-42CD-4944-95CA-3A66B037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2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fld id="{D98FE59F-52C3-4DB9-96C3-CA50C722A145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fld id="{1E2C5DFE-A572-4B65-916F-1C014BA11E84}" type="slidenum">
              <a:rPr lang="ru-RU">
                <a:solidFill>
                  <a:srgbClr val="000000"/>
                </a:solidFill>
                <a:latin typeface="Arial" pitchFamily="34" charset="0"/>
              </a:rPr>
              <a:pPr/>
              <a:t>17</a:t>
            </a:fld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6705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3581400"/>
            <a:ext cx="6970713" cy="1576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139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444625"/>
            <a:ext cx="3657600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444625"/>
            <a:ext cx="3665538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3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EF2439-82FA-45B7-8F20-8D6EB7116992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2BB7D-F687-4B19-B3BE-613DE461575D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9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4625"/>
            <a:ext cx="75517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960563" y="644525"/>
            <a:ext cx="1841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pic>
        <p:nvPicPr>
          <p:cNvPr id="2053" name="Picture 11" descr="фон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AutoShape 13"/>
          <p:cNvSpPr>
            <a:spLocks noChangeArrowheads="1"/>
          </p:cNvSpPr>
          <p:nvPr userDrawn="1"/>
        </p:nvSpPr>
        <p:spPr bwMode="auto">
          <a:xfrm>
            <a:off x="0" y="4343400"/>
            <a:ext cx="684213" cy="2527300"/>
          </a:xfrm>
          <a:prstGeom prst="rtTriangl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AutoShape 14"/>
          <p:cNvSpPr>
            <a:spLocks noChangeArrowheads="1"/>
          </p:cNvSpPr>
          <p:nvPr userDrawn="1"/>
        </p:nvSpPr>
        <p:spPr bwMode="auto">
          <a:xfrm rot="10800000">
            <a:off x="0" y="0"/>
            <a:ext cx="684213" cy="2590800"/>
          </a:xfrm>
          <a:prstGeom prst="rtTriangl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1960563" y="644525"/>
            <a:ext cx="1841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10"/>
          <p:cNvSpPr txBox="1">
            <a:spLocks noChangeArrowheads="1"/>
          </p:cNvSpPr>
          <p:nvPr userDrawn="1"/>
        </p:nvSpPr>
        <p:spPr bwMode="auto">
          <a:xfrm>
            <a:off x="900113" y="6324600"/>
            <a:ext cx="8064500" cy="3444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Проект «Голос граждан и подотчётность органов местного самоуправления: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бюджетный процесс» финансируется Правительством Швейцарии через Швейцарское Управление по Развитию и Сотрудничеству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(SDC)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выполняется Институтом политики развития</a:t>
            </a:r>
            <a:endParaRPr lang="ru-RU" sz="900" dirty="0" smtClean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pi.office.kg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1160885" y="1628801"/>
            <a:ext cx="7424737" cy="32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Ведомственное направление </a:t>
            </a: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обучение муниципальных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</a:p>
        </p:txBody>
      </p:sp>
      <p:sp>
        <p:nvSpPr>
          <p:cNvPr id="7171" name="Подзаголовок 2"/>
          <p:cNvSpPr txBox="1">
            <a:spLocks/>
          </p:cNvSpPr>
          <p:nvPr/>
        </p:nvSpPr>
        <p:spPr bwMode="auto">
          <a:xfrm>
            <a:off x="1043609" y="5095875"/>
            <a:ext cx="786703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г.Бишкек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16 декабря 2020 года.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9" descr="Logo_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282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441325"/>
            <a:ext cx="27955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067175" y="2420938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576064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Роль ГКС – не меняется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731619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7646586"/>
              </p:ext>
            </p:extLst>
          </p:nvPr>
        </p:nvGraphicFramePr>
        <p:xfrm>
          <a:off x="1259632" y="908720"/>
          <a:ext cx="76328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05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 rot="16200000">
            <a:off x="-3136786" y="3136788"/>
            <a:ext cx="6886352" cy="61277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Модель обучения (новая)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pic>
        <p:nvPicPr>
          <p:cNvPr id="1026" name="Picture 2" descr="D:\Work\SCO\Voice&amp;Accountability\2020\ПроДок_выходная_фаза\Визуализация\Knowledge_management_system_RU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/>
        </p:blipFill>
        <p:spPr bwMode="auto">
          <a:xfrm>
            <a:off x="612775" y="-1"/>
            <a:ext cx="8513094" cy="67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576064"/>
          </a:xfrm>
        </p:spPr>
        <p:txBody>
          <a:bodyPr/>
          <a:lstStyle/>
          <a:p>
            <a:pPr algn="ctr"/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Общее направление (Госзаказ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476050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6661473"/>
              </p:ext>
            </p:extLst>
          </p:nvPr>
        </p:nvGraphicFramePr>
        <p:xfrm>
          <a:off x="1259632" y="764704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57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88641"/>
            <a:ext cx="7777163" cy="1008112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Роль Союза МСУ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в ведомственном направлении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30719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7553341"/>
              </p:ext>
            </p:extLst>
          </p:nvPr>
        </p:nvGraphicFramePr>
        <p:xfrm>
          <a:off x="1043608" y="1196752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052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88641"/>
            <a:ext cx="7777163" cy="1008112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Роль Союза МСУ 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в ведомственном направлении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0080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0764579"/>
              </p:ext>
            </p:extLst>
          </p:nvPr>
        </p:nvGraphicFramePr>
        <p:xfrm>
          <a:off x="1043608" y="139700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10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88641"/>
            <a:ext cx="7777163" cy="1008112"/>
          </a:xfrm>
        </p:spPr>
        <p:txBody>
          <a:bodyPr/>
          <a:lstStyle/>
          <a:p>
            <a:pPr algn="ctr"/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Провайдеры обучения</a:t>
            </a: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130857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4188301"/>
              </p:ext>
            </p:extLst>
          </p:nvPr>
        </p:nvGraphicFramePr>
        <p:xfrm>
          <a:off x="1043608" y="139700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06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Организационная модель ведомственного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Work\Municipalitet\2020\Финансовая устойчивость\Organization_S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6240"/>
            <a:ext cx="8460432" cy="56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432428"/>
            <a:ext cx="720080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29940"/>
            <a:ext cx="576064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1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105475" name="Объект 2"/>
          <p:cNvSpPr>
            <a:spLocks noGrp="1"/>
          </p:cNvSpPr>
          <p:nvPr/>
        </p:nvSpPr>
        <p:spPr bwMode="auto">
          <a:xfrm>
            <a:off x="1103313" y="1341438"/>
            <a:ext cx="7645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Институт политики развития </a:t>
            </a:r>
            <a:r>
              <a:rPr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(DPI / 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ӨСИ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«Голос граждан и подотчетность органов МСУ: бюджетный процесс»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Кыргызская Республика,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720001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Бишкек , ул. </a:t>
            </a:r>
            <a:r>
              <a:rPr lang="kk-KZ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Шевченко, 114</a:t>
            </a:r>
            <a:endParaRPr lang="kk-KZ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+(996 312) 976-530 (531, 532, 533, 534)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+(996 312) 976-529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Э-почта: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office@dpi.kg</a:t>
            </a:r>
            <a:endParaRPr lang="en-US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Вебсайт: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www.vap.kg</a:t>
            </a:r>
            <a:endParaRPr lang="kk-KZ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1080119"/>
          </a:xfrm>
        </p:spPr>
        <p:txBody>
          <a:bodyPr/>
          <a:lstStyle/>
          <a:p>
            <a:pPr algn="ctr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Модель обучения </a:t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294642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1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576064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Основания для новой Модели 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59172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6812885"/>
              </p:ext>
            </p:extLst>
          </p:nvPr>
        </p:nvGraphicFramePr>
        <p:xfrm>
          <a:off x="1259632" y="764704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1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576064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Ведомственное направление 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00162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6297965"/>
              </p:ext>
            </p:extLst>
          </p:nvPr>
        </p:nvGraphicFramePr>
        <p:xfrm>
          <a:off x="899592" y="681075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1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576064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Ведомственное направление 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10229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2009059"/>
              </p:ext>
            </p:extLst>
          </p:nvPr>
        </p:nvGraphicFramePr>
        <p:xfrm>
          <a:off x="1259632" y="764704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22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576064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Провайдеры обучения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6106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2137660"/>
              </p:ext>
            </p:extLst>
          </p:nvPr>
        </p:nvGraphicFramePr>
        <p:xfrm>
          <a:off x="1259632" y="764704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31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1440160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Количество обученных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лиц, занимающих политические муниципальные должности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114246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9721107"/>
              </p:ext>
            </p:extLst>
          </p:nvPr>
        </p:nvGraphicFramePr>
        <p:xfrm>
          <a:off x="1187624" y="1628800"/>
          <a:ext cx="7632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66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1080120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(нормативы)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9609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2928494"/>
              </p:ext>
            </p:extLst>
          </p:nvPr>
        </p:nvGraphicFramePr>
        <p:xfrm>
          <a:off x="1043608" y="1556792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76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77163" cy="1008112"/>
          </a:xfrm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(факт)</a:t>
            </a:r>
          </a:p>
        </p:txBody>
      </p:sp>
      <p:sp>
        <p:nvSpPr>
          <p:cNvPr id="92164" name="Slide Number Placeholder 5"/>
          <p:cNvSpPr txBox="1">
            <a:spLocks noGrp="1"/>
          </p:cNvSpPr>
          <p:nvPr/>
        </p:nvSpPr>
        <p:spPr bwMode="auto">
          <a:xfrm>
            <a:off x="111125" y="29241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600433"/>
              </p:ext>
            </p:extLst>
          </p:nvPr>
        </p:nvGraphicFramePr>
        <p:xfrm>
          <a:off x="971550" y="1268413"/>
          <a:ext cx="7848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3078405"/>
              </p:ext>
            </p:extLst>
          </p:nvPr>
        </p:nvGraphicFramePr>
        <p:xfrm>
          <a:off x="1187624" y="1340768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09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ESENTATION_template_RUS">
  <a:themeElements>
    <a:clrScheme name="1_PRESENTATION_template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_template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577</Words>
  <Application>Microsoft Office PowerPoint</Application>
  <PresentationFormat>Экран (4:3)</PresentationFormat>
  <Paragraphs>86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2_PRESENTATION_template_RUS</vt:lpstr>
      <vt:lpstr>Презентация PowerPoint</vt:lpstr>
      <vt:lpstr>  Модель обучения  </vt:lpstr>
      <vt:lpstr> Основания для новой Модели  </vt:lpstr>
      <vt:lpstr> Ведомственное направление  </vt:lpstr>
      <vt:lpstr> Ведомственное направление  </vt:lpstr>
      <vt:lpstr> Провайдеры обучения </vt:lpstr>
      <vt:lpstr>Количество обученных лиц, занимающих политические муниципальные должности</vt:lpstr>
      <vt:lpstr>Финансирование (нормативы)</vt:lpstr>
      <vt:lpstr>Финансирование (факт)</vt:lpstr>
      <vt:lpstr>Роль ГКС – не меняется</vt:lpstr>
      <vt:lpstr> Модель обучения (новая)</vt:lpstr>
      <vt:lpstr>Общее направление (Госзаказ)</vt:lpstr>
      <vt:lpstr>Роль Союза МСУ в ведомственном направлении</vt:lpstr>
      <vt:lpstr>Роль Союза МСУ  в ведомственном направлении</vt:lpstr>
      <vt:lpstr>Провайдеры обучения</vt:lpstr>
      <vt:lpstr>Организационная модель ведомственного обучения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перед аудиторией: навыки презентации</dc:title>
  <dc:creator>Anara</dc:creator>
  <cp:lastModifiedBy>Нурдин</cp:lastModifiedBy>
  <cp:revision>65</cp:revision>
  <cp:lastPrinted>2020-11-02T11:14:17Z</cp:lastPrinted>
  <dcterms:created xsi:type="dcterms:W3CDTF">2020-04-10T11:21:09Z</dcterms:created>
  <dcterms:modified xsi:type="dcterms:W3CDTF">2020-12-16T03:57:27Z</dcterms:modified>
</cp:coreProperties>
</file>